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 id="2147483662" r:id="rId3"/>
    <p:sldMasterId id="2147483675" r:id="rId4"/>
    <p:sldMasterId id="2147483688" r:id="rId5"/>
  </p:sldMasterIdLst>
  <p:notesMasterIdLst>
    <p:notesMasterId r:id="rId26"/>
  </p:notesMasterIdLst>
  <p:handoutMasterIdLst>
    <p:handoutMasterId r:id="rId27"/>
  </p:handoutMasterIdLst>
  <p:sldIdLst>
    <p:sldId id="512" r:id="rId6"/>
    <p:sldId id="543" r:id="rId7"/>
    <p:sldId id="584" r:id="rId8"/>
    <p:sldId id="583" r:id="rId9"/>
    <p:sldId id="514" r:id="rId10"/>
    <p:sldId id="547" r:id="rId11"/>
    <p:sldId id="575" r:id="rId12"/>
    <p:sldId id="576" r:id="rId13"/>
    <p:sldId id="585" r:id="rId14"/>
    <p:sldId id="577" r:id="rId15"/>
    <p:sldId id="586" r:id="rId16"/>
    <p:sldId id="578" r:id="rId17"/>
    <p:sldId id="587" r:id="rId18"/>
    <p:sldId id="579" r:id="rId19"/>
    <p:sldId id="580" r:id="rId20"/>
    <p:sldId id="588" r:id="rId21"/>
    <p:sldId id="581" r:id="rId22"/>
    <p:sldId id="589" r:id="rId23"/>
    <p:sldId id="590" r:id="rId24"/>
    <p:sldId id="582" r:id="rId25"/>
  </p:sldIdLst>
  <p:sldSz cx="9144000" cy="6858000" type="screen4x3"/>
  <p:notesSz cx="6858000" cy="9144000"/>
  <p:defaultTextStyle>
    <a:defPPr>
      <a:defRPr lang="zh-CN"/>
    </a:defPPr>
    <a:lvl1pPr algn="l" rtl="0" eaLnBrk="0" fontAlgn="base" hangingPunct="0">
      <a:spcBef>
        <a:spcPct val="0"/>
      </a:spcBef>
      <a:spcAft>
        <a:spcPct val="0"/>
      </a:spcAft>
      <a:buFont typeface="Arial" pitchFamily="34" charset="0"/>
      <a:defRPr sz="1400" kern="1200">
        <a:solidFill>
          <a:schemeClr val="tx1"/>
        </a:solidFill>
        <a:latin typeface="Palatino Linotype" pitchFamily="18" charset="0"/>
        <a:ea typeface="宋体" pitchFamily="2" charset="-122"/>
        <a:cs typeface="+mn-cs"/>
      </a:defRPr>
    </a:lvl1pPr>
    <a:lvl2pPr marL="457200" algn="l" rtl="0" eaLnBrk="0" fontAlgn="base" hangingPunct="0">
      <a:spcBef>
        <a:spcPct val="0"/>
      </a:spcBef>
      <a:spcAft>
        <a:spcPct val="0"/>
      </a:spcAft>
      <a:buFont typeface="Arial" pitchFamily="34" charset="0"/>
      <a:defRPr sz="1400" kern="1200">
        <a:solidFill>
          <a:schemeClr val="tx1"/>
        </a:solidFill>
        <a:latin typeface="Palatino Linotype" pitchFamily="18" charset="0"/>
        <a:ea typeface="宋体" pitchFamily="2" charset="-122"/>
        <a:cs typeface="+mn-cs"/>
      </a:defRPr>
    </a:lvl2pPr>
    <a:lvl3pPr marL="914400" algn="l" rtl="0" eaLnBrk="0" fontAlgn="base" hangingPunct="0">
      <a:spcBef>
        <a:spcPct val="0"/>
      </a:spcBef>
      <a:spcAft>
        <a:spcPct val="0"/>
      </a:spcAft>
      <a:buFont typeface="Arial" pitchFamily="34" charset="0"/>
      <a:defRPr sz="1400" kern="1200">
        <a:solidFill>
          <a:schemeClr val="tx1"/>
        </a:solidFill>
        <a:latin typeface="Palatino Linotype" pitchFamily="18" charset="0"/>
        <a:ea typeface="宋体" pitchFamily="2" charset="-122"/>
        <a:cs typeface="+mn-cs"/>
      </a:defRPr>
    </a:lvl3pPr>
    <a:lvl4pPr marL="1371600" algn="l" rtl="0" eaLnBrk="0" fontAlgn="base" hangingPunct="0">
      <a:spcBef>
        <a:spcPct val="0"/>
      </a:spcBef>
      <a:spcAft>
        <a:spcPct val="0"/>
      </a:spcAft>
      <a:buFont typeface="Arial" pitchFamily="34" charset="0"/>
      <a:defRPr sz="1400" kern="1200">
        <a:solidFill>
          <a:schemeClr val="tx1"/>
        </a:solidFill>
        <a:latin typeface="Palatino Linotype" pitchFamily="18" charset="0"/>
        <a:ea typeface="宋体" pitchFamily="2" charset="-122"/>
        <a:cs typeface="+mn-cs"/>
      </a:defRPr>
    </a:lvl4pPr>
    <a:lvl5pPr marL="1828800" algn="l" rtl="0" eaLnBrk="0" fontAlgn="base" hangingPunct="0">
      <a:spcBef>
        <a:spcPct val="0"/>
      </a:spcBef>
      <a:spcAft>
        <a:spcPct val="0"/>
      </a:spcAft>
      <a:buFont typeface="Arial" pitchFamily="34" charset="0"/>
      <a:defRPr sz="1400" kern="1200">
        <a:solidFill>
          <a:schemeClr val="tx1"/>
        </a:solidFill>
        <a:latin typeface="Palatino Linotype" pitchFamily="18" charset="0"/>
        <a:ea typeface="宋体" pitchFamily="2" charset="-122"/>
        <a:cs typeface="+mn-cs"/>
      </a:defRPr>
    </a:lvl5pPr>
    <a:lvl6pPr marL="2286000" algn="l" defTabSz="914400" rtl="0" eaLnBrk="1" latinLnBrk="0" hangingPunct="1">
      <a:defRPr sz="1400" kern="1200">
        <a:solidFill>
          <a:schemeClr val="tx1"/>
        </a:solidFill>
        <a:latin typeface="Palatino Linotype" pitchFamily="18" charset="0"/>
        <a:ea typeface="宋体" pitchFamily="2" charset="-122"/>
        <a:cs typeface="+mn-cs"/>
      </a:defRPr>
    </a:lvl6pPr>
    <a:lvl7pPr marL="2743200" algn="l" defTabSz="914400" rtl="0" eaLnBrk="1" latinLnBrk="0" hangingPunct="1">
      <a:defRPr sz="1400" kern="1200">
        <a:solidFill>
          <a:schemeClr val="tx1"/>
        </a:solidFill>
        <a:latin typeface="Palatino Linotype" pitchFamily="18" charset="0"/>
        <a:ea typeface="宋体" pitchFamily="2" charset="-122"/>
        <a:cs typeface="+mn-cs"/>
      </a:defRPr>
    </a:lvl7pPr>
    <a:lvl8pPr marL="3200400" algn="l" defTabSz="914400" rtl="0" eaLnBrk="1" latinLnBrk="0" hangingPunct="1">
      <a:defRPr sz="1400" kern="1200">
        <a:solidFill>
          <a:schemeClr val="tx1"/>
        </a:solidFill>
        <a:latin typeface="Palatino Linotype" pitchFamily="18" charset="0"/>
        <a:ea typeface="宋体" pitchFamily="2" charset="-122"/>
        <a:cs typeface="+mn-cs"/>
      </a:defRPr>
    </a:lvl8pPr>
    <a:lvl9pPr marL="3657600" algn="l" defTabSz="914400" rtl="0" eaLnBrk="1" latinLnBrk="0" hangingPunct="1">
      <a:defRPr sz="1400" kern="1200">
        <a:solidFill>
          <a:schemeClr val="tx1"/>
        </a:solidFill>
        <a:latin typeface="Palatino Linotype" pitchFamily="18" charset="0"/>
        <a:ea typeface="宋体" pitchFamily="2" charset="-122"/>
        <a:cs typeface="+mn-cs"/>
      </a:defRPr>
    </a:lvl9pPr>
  </p:defaultTextStyle>
  <p:extLst>
    <p:ext uri="{EFAFB233-063F-42B5-8137-9DF3F51BA10A}">
      <p15:sldGuideLst xmlns:p15="http://schemas.microsoft.com/office/powerpoint/2012/main">
        <p15:guide id="1" orient="horz" pos="384" userDrawn="1">
          <p15:clr>
            <a:srgbClr val="A4A3A4"/>
          </p15:clr>
        </p15:guide>
        <p15:guide id="2" pos="240" userDrawn="1">
          <p15:clr>
            <a:srgbClr val="A4A3A4"/>
          </p15:clr>
        </p15:guide>
        <p15:guide id="3"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2C9D7"/>
    <a:srgbClr val="000000"/>
    <a:srgbClr val="F4F600"/>
    <a:srgbClr val="7A5900"/>
    <a:srgbClr val="ECAC00"/>
    <a:srgbClr val="91F9FF"/>
    <a:srgbClr val="55F1FF"/>
    <a:srgbClr val="0FE6FF"/>
    <a:srgbClr val="00D1F0"/>
    <a:srgbClr val="C6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26" autoAdjust="0"/>
    <p:restoredTop sz="86188" autoAdjust="0"/>
  </p:normalViewPr>
  <p:slideViewPr>
    <p:cSldViewPr>
      <p:cViewPr>
        <p:scale>
          <a:sx n="93" d="100"/>
          <a:sy n="93" d="100"/>
        </p:scale>
        <p:origin x="728" y="44"/>
      </p:cViewPr>
      <p:guideLst>
        <p:guide orient="horz" pos="384"/>
        <p:guide pos="24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2" d="100"/>
          <a:sy n="72" d="100"/>
        </p:scale>
        <p:origin x="2344" y="208"/>
      </p:cViewPr>
      <p:guideLst/>
    </p:cSldViewPr>
  </p:notes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19098A-90EC-466F-A614-DE69232A3AEF}" type="doc">
      <dgm:prSet loTypeId="urn:microsoft.com/office/officeart/2005/8/layout/bList2" loCatId="list" qsTypeId="urn:microsoft.com/office/officeart/2005/8/quickstyle/simple1" qsCatId="simple" csTypeId="urn:microsoft.com/office/officeart/2005/8/colors/accent4_2" csCatId="accent4" phldr="1"/>
      <dgm:spPr/>
      <dgm:t>
        <a:bodyPr/>
        <a:lstStyle/>
        <a:p>
          <a:endParaRPr lang="zh-CN" altLang="en-US"/>
        </a:p>
      </dgm:t>
    </dgm:pt>
    <dgm:pt modelId="{708B60F0-92F5-4E88-9D81-4F9713545F39}">
      <dgm:prSet phldrT="[文本]" custT="1"/>
      <dgm:spPr/>
      <dgm:t>
        <a:bodyPr/>
        <a:lstStyle/>
        <a:p>
          <a:r>
            <a:rPr lang="en-US" altLang="en-US" sz="1600" dirty="0" err="1"/>
            <a:t>MoovingBalls_main</a:t>
          </a:r>
          <a:endParaRPr lang="zh-CN" altLang="en-US" sz="1600" dirty="0"/>
        </a:p>
      </dgm:t>
    </dgm:pt>
    <dgm:pt modelId="{CE807F2F-6F66-4A57-84BA-26B3481B8492}" type="parTrans" cxnId="{A61638E4-5A79-46AD-BF23-D42AC28AEC72}">
      <dgm:prSet/>
      <dgm:spPr/>
      <dgm:t>
        <a:bodyPr/>
        <a:lstStyle/>
        <a:p>
          <a:endParaRPr lang="zh-CN" altLang="en-US"/>
        </a:p>
      </dgm:t>
    </dgm:pt>
    <dgm:pt modelId="{45613908-6CAE-43A1-BA63-B627EED4901F}" type="sibTrans" cxnId="{A61638E4-5A79-46AD-BF23-D42AC28AEC72}">
      <dgm:prSet/>
      <dgm:spPr/>
      <dgm:t>
        <a:bodyPr/>
        <a:lstStyle/>
        <a:p>
          <a:endParaRPr lang="zh-CN" altLang="en-US"/>
        </a:p>
      </dgm:t>
    </dgm:pt>
    <dgm:pt modelId="{BCAA1100-3868-4962-9FBC-ADA85020F138}">
      <dgm:prSet phldrT="[文本]" custT="1"/>
      <dgm:spPr/>
      <dgm:t>
        <a:bodyPr/>
        <a:lstStyle/>
        <a:p>
          <a:r>
            <a:rPr lang="en-US" altLang="en-US" sz="1600" dirty="0" err="1"/>
            <a:t>MoovingBalls_face</a:t>
          </a:r>
          <a:endParaRPr lang="zh-CN" altLang="en-US" sz="1600" dirty="0"/>
        </a:p>
      </dgm:t>
    </dgm:pt>
    <dgm:pt modelId="{6E16D3DB-8345-4557-BEA3-DEB6AE951F91}" type="parTrans" cxnId="{18EAD291-4C18-44ED-9C9E-FC023BFD66F6}">
      <dgm:prSet/>
      <dgm:spPr/>
      <dgm:t>
        <a:bodyPr/>
        <a:lstStyle/>
        <a:p>
          <a:endParaRPr lang="zh-CN" altLang="en-US"/>
        </a:p>
      </dgm:t>
    </dgm:pt>
    <dgm:pt modelId="{017493CD-BEFF-4EDD-A45B-ED4D18C9E33F}" type="sibTrans" cxnId="{18EAD291-4C18-44ED-9C9E-FC023BFD66F6}">
      <dgm:prSet/>
      <dgm:spPr/>
      <dgm:t>
        <a:bodyPr/>
        <a:lstStyle/>
        <a:p>
          <a:endParaRPr lang="zh-CN" altLang="en-US"/>
        </a:p>
      </dgm:t>
    </dgm:pt>
    <dgm:pt modelId="{7B7BAB86-8AF3-480D-8592-7078C5983983}">
      <dgm:prSet phldrT="[文本]"/>
      <dgm:spPr/>
      <dgm:t>
        <a:bodyPr/>
        <a:lstStyle/>
        <a:p>
          <a:r>
            <a:rPr lang="en-US" altLang="en-US" dirty="0" err="1"/>
            <a:t>MoovingBalls.h</a:t>
          </a:r>
          <a:endParaRPr lang="zh-CN" altLang="en-US" dirty="0"/>
        </a:p>
      </dgm:t>
    </dgm:pt>
    <dgm:pt modelId="{8A9589D0-206E-4205-8375-1844909E9387}" type="parTrans" cxnId="{D0BA625F-1E8E-40AC-8B45-20FC923A2A6D}">
      <dgm:prSet/>
      <dgm:spPr/>
      <dgm:t>
        <a:bodyPr/>
        <a:lstStyle/>
        <a:p>
          <a:endParaRPr lang="zh-CN" altLang="en-US"/>
        </a:p>
      </dgm:t>
    </dgm:pt>
    <dgm:pt modelId="{57743987-DDB8-4322-B098-413340637E93}" type="sibTrans" cxnId="{D0BA625F-1E8E-40AC-8B45-20FC923A2A6D}">
      <dgm:prSet/>
      <dgm:spPr/>
      <dgm:t>
        <a:bodyPr/>
        <a:lstStyle/>
        <a:p>
          <a:endParaRPr lang="zh-CN" altLang="en-US"/>
        </a:p>
      </dgm:t>
    </dgm:pt>
    <dgm:pt modelId="{013E8334-F285-4DC7-81FE-20A7FBDC3C3D}">
      <dgm:prSet/>
      <dgm:spPr/>
      <dgm:t>
        <a:bodyPr/>
        <a:lstStyle/>
        <a:p>
          <a:endParaRPr lang="zh-CN" altLang="en-US"/>
        </a:p>
      </dgm:t>
    </dgm:pt>
    <dgm:pt modelId="{B25539A1-7497-4E9C-A967-5A320F6C4370}" type="parTrans" cxnId="{4022CD33-2A57-4600-85C5-24F4570D3829}">
      <dgm:prSet/>
      <dgm:spPr/>
      <dgm:t>
        <a:bodyPr/>
        <a:lstStyle/>
        <a:p>
          <a:endParaRPr lang="zh-CN" altLang="en-US"/>
        </a:p>
      </dgm:t>
    </dgm:pt>
    <dgm:pt modelId="{9F3CE195-AE82-401E-B0AB-903E8168788E}" type="sibTrans" cxnId="{4022CD33-2A57-4600-85C5-24F4570D3829}">
      <dgm:prSet/>
      <dgm:spPr/>
      <dgm:t>
        <a:bodyPr/>
        <a:lstStyle/>
        <a:p>
          <a:endParaRPr lang="zh-CN" altLang="en-US"/>
        </a:p>
      </dgm:t>
    </dgm:pt>
    <dgm:pt modelId="{7385E2E4-1EE6-4EAE-BB69-D295350F2646}">
      <dgm:prSet custT="1"/>
      <dgm:spPr/>
      <dgm:t>
        <a:bodyPr/>
        <a:lstStyle/>
        <a:p>
          <a:r>
            <a:rPr lang="en-US" altLang="en-US" sz="1600" dirty="0" err="1"/>
            <a:t>MoovingBalls_func</a:t>
          </a:r>
          <a:endParaRPr lang="zh-CN" altLang="en-US" sz="1600" dirty="0"/>
        </a:p>
      </dgm:t>
    </dgm:pt>
    <dgm:pt modelId="{601F978C-164C-4357-BD2F-3D0C4E05892B}" type="parTrans" cxnId="{7A7E9D56-4FB7-4345-80C4-0FCD67B96271}">
      <dgm:prSet/>
      <dgm:spPr/>
      <dgm:t>
        <a:bodyPr/>
        <a:lstStyle/>
        <a:p>
          <a:endParaRPr lang="zh-CN" altLang="en-US"/>
        </a:p>
      </dgm:t>
    </dgm:pt>
    <dgm:pt modelId="{58CA2978-6B84-4663-8472-F8B848DB2E4C}" type="sibTrans" cxnId="{7A7E9D56-4FB7-4345-80C4-0FCD67B96271}">
      <dgm:prSet/>
      <dgm:spPr/>
      <dgm:t>
        <a:bodyPr/>
        <a:lstStyle/>
        <a:p>
          <a:endParaRPr lang="zh-CN" altLang="en-US"/>
        </a:p>
      </dgm:t>
    </dgm:pt>
    <dgm:pt modelId="{D7255D72-532E-466B-B64D-29878E73EE2E}" type="pres">
      <dgm:prSet presAssocID="{EE19098A-90EC-466F-A614-DE69232A3AEF}" presName="diagram" presStyleCnt="0">
        <dgm:presLayoutVars>
          <dgm:dir/>
          <dgm:animLvl val="lvl"/>
          <dgm:resizeHandles val="exact"/>
        </dgm:presLayoutVars>
      </dgm:prSet>
      <dgm:spPr/>
    </dgm:pt>
    <dgm:pt modelId="{68C384F9-18F7-4812-9EC8-F3B27AAEEF8E}" type="pres">
      <dgm:prSet presAssocID="{708B60F0-92F5-4E88-9D81-4F9713545F39}" presName="compNode" presStyleCnt="0"/>
      <dgm:spPr/>
    </dgm:pt>
    <dgm:pt modelId="{66D0092F-0AC4-441A-94E8-754E4F9C7C15}" type="pres">
      <dgm:prSet presAssocID="{708B60F0-92F5-4E88-9D81-4F9713545F39}" presName="childRect" presStyleLbl="bgAcc1" presStyleIdx="0" presStyleCnt="4">
        <dgm:presLayoutVars>
          <dgm:bulletEnabled val="1"/>
        </dgm:presLayoutVars>
      </dgm:prSet>
      <dgm:spPr/>
    </dgm:pt>
    <dgm:pt modelId="{A6EC1323-E568-4CF8-9D9E-1F19DE4C857F}" type="pres">
      <dgm:prSet presAssocID="{708B60F0-92F5-4E88-9D81-4F9713545F39}" presName="parentText" presStyleLbl="node1" presStyleIdx="0" presStyleCnt="0">
        <dgm:presLayoutVars>
          <dgm:chMax val="0"/>
          <dgm:bulletEnabled val="1"/>
        </dgm:presLayoutVars>
      </dgm:prSet>
      <dgm:spPr/>
    </dgm:pt>
    <dgm:pt modelId="{5F888FF8-32B5-48B5-B603-81171073B6E5}" type="pres">
      <dgm:prSet presAssocID="{708B60F0-92F5-4E88-9D81-4F9713545F39}" presName="parentRect" presStyleLbl="alignNode1" presStyleIdx="0" presStyleCnt="4"/>
      <dgm:spPr/>
    </dgm:pt>
    <dgm:pt modelId="{B56DB5A2-E110-4A78-85A9-D53DBB32FD9F}" type="pres">
      <dgm:prSet presAssocID="{708B60F0-92F5-4E88-9D81-4F9713545F39}" presName="adorn" presStyleLbl="fgAccFollowNode1" presStyleIdx="0" presStyleCnt="4"/>
      <dgm:spPr/>
    </dgm:pt>
    <dgm:pt modelId="{A6026354-C90F-42F0-ADB0-46D8B67A001B}" type="pres">
      <dgm:prSet presAssocID="{45613908-6CAE-43A1-BA63-B627EED4901F}" presName="sibTrans" presStyleLbl="sibTrans2D1" presStyleIdx="0" presStyleCnt="0"/>
      <dgm:spPr/>
    </dgm:pt>
    <dgm:pt modelId="{CDE8CA16-0F9F-4924-AE57-06EFD93A26F0}" type="pres">
      <dgm:prSet presAssocID="{7385E2E4-1EE6-4EAE-BB69-D295350F2646}" presName="compNode" presStyleCnt="0"/>
      <dgm:spPr/>
    </dgm:pt>
    <dgm:pt modelId="{BD9804F2-9DBB-4175-8570-226CA3895030}" type="pres">
      <dgm:prSet presAssocID="{7385E2E4-1EE6-4EAE-BB69-D295350F2646}" presName="childRect" presStyleLbl="bgAcc1" presStyleIdx="1" presStyleCnt="4">
        <dgm:presLayoutVars>
          <dgm:bulletEnabled val="1"/>
        </dgm:presLayoutVars>
      </dgm:prSet>
      <dgm:spPr/>
    </dgm:pt>
    <dgm:pt modelId="{B0B35603-9338-4839-AA6F-75120A8F0632}" type="pres">
      <dgm:prSet presAssocID="{7385E2E4-1EE6-4EAE-BB69-D295350F2646}" presName="parentText" presStyleLbl="node1" presStyleIdx="0" presStyleCnt="0">
        <dgm:presLayoutVars>
          <dgm:chMax val="0"/>
          <dgm:bulletEnabled val="1"/>
        </dgm:presLayoutVars>
      </dgm:prSet>
      <dgm:spPr/>
    </dgm:pt>
    <dgm:pt modelId="{9CB9A440-C909-4505-90C4-46E0783152A2}" type="pres">
      <dgm:prSet presAssocID="{7385E2E4-1EE6-4EAE-BB69-D295350F2646}" presName="parentRect" presStyleLbl="alignNode1" presStyleIdx="1" presStyleCnt="4"/>
      <dgm:spPr/>
    </dgm:pt>
    <dgm:pt modelId="{7E656E1F-4728-4EBF-92A8-1F1C61B76E39}" type="pres">
      <dgm:prSet presAssocID="{7385E2E4-1EE6-4EAE-BB69-D295350F2646}" presName="adorn" presStyleLbl="fgAccFollowNode1" presStyleIdx="1" presStyleCnt="4"/>
      <dgm:spPr/>
    </dgm:pt>
    <dgm:pt modelId="{A7C8277E-8796-461B-8BEE-F45B60603867}" type="pres">
      <dgm:prSet presAssocID="{58CA2978-6B84-4663-8472-F8B848DB2E4C}" presName="sibTrans" presStyleLbl="sibTrans2D1" presStyleIdx="0" presStyleCnt="0"/>
      <dgm:spPr/>
    </dgm:pt>
    <dgm:pt modelId="{E28A2351-F17B-41E5-A62E-C4AFCEB7BB9B}" type="pres">
      <dgm:prSet presAssocID="{BCAA1100-3868-4962-9FBC-ADA85020F138}" presName="compNode" presStyleCnt="0"/>
      <dgm:spPr/>
    </dgm:pt>
    <dgm:pt modelId="{1FE976F1-E88D-4E76-9989-423F22A02143}" type="pres">
      <dgm:prSet presAssocID="{BCAA1100-3868-4962-9FBC-ADA85020F138}" presName="childRect" presStyleLbl="bgAcc1" presStyleIdx="2" presStyleCnt="4">
        <dgm:presLayoutVars>
          <dgm:bulletEnabled val="1"/>
        </dgm:presLayoutVars>
      </dgm:prSet>
      <dgm:spPr/>
    </dgm:pt>
    <dgm:pt modelId="{059A6559-1FB9-4BF2-91D7-12CED1BFCB01}" type="pres">
      <dgm:prSet presAssocID="{BCAA1100-3868-4962-9FBC-ADA85020F138}" presName="parentText" presStyleLbl="node1" presStyleIdx="0" presStyleCnt="0">
        <dgm:presLayoutVars>
          <dgm:chMax val="0"/>
          <dgm:bulletEnabled val="1"/>
        </dgm:presLayoutVars>
      </dgm:prSet>
      <dgm:spPr/>
    </dgm:pt>
    <dgm:pt modelId="{550E03CE-BD7C-4B6C-A4AD-1DBD53F2BF0C}" type="pres">
      <dgm:prSet presAssocID="{BCAA1100-3868-4962-9FBC-ADA85020F138}" presName="parentRect" presStyleLbl="alignNode1" presStyleIdx="2" presStyleCnt="4"/>
      <dgm:spPr/>
    </dgm:pt>
    <dgm:pt modelId="{ED922420-3A0B-4E40-A7F1-7D36BC9A83D7}" type="pres">
      <dgm:prSet presAssocID="{BCAA1100-3868-4962-9FBC-ADA85020F138}" presName="adorn" presStyleLbl="fgAccFollowNode1" presStyleIdx="2" presStyleCnt="4"/>
      <dgm:spPr/>
    </dgm:pt>
    <dgm:pt modelId="{9836C622-5C73-4114-89BB-A9CC3DE7AB82}" type="pres">
      <dgm:prSet presAssocID="{017493CD-BEFF-4EDD-A45B-ED4D18C9E33F}" presName="sibTrans" presStyleLbl="sibTrans2D1" presStyleIdx="0" presStyleCnt="0"/>
      <dgm:spPr/>
    </dgm:pt>
    <dgm:pt modelId="{B4584B0C-7EEE-4AF0-8CEC-545DA51C2E3E}" type="pres">
      <dgm:prSet presAssocID="{7B7BAB86-8AF3-480D-8592-7078C5983983}" presName="compNode" presStyleCnt="0"/>
      <dgm:spPr/>
    </dgm:pt>
    <dgm:pt modelId="{35192013-53AB-4DC4-B096-243E70951980}" type="pres">
      <dgm:prSet presAssocID="{7B7BAB86-8AF3-480D-8592-7078C5983983}" presName="childRect" presStyleLbl="bgAcc1" presStyleIdx="3" presStyleCnt="4">
        <dgm:presLayoutVars>
          <dgm:bulletEnabled val="1"/>
        </dgm:presLayoutVars>
      </dgm:prSet>
      <dgm:spPr/>
    </dgm:pt>
    <dgm:pt modelId="{C0F7E3F3-E1BF-4E16-923A-E676FC30425A}" type="pres">
      <dgm:prSet presAssocID="{7B7BAB86-8AF3-480D-8592-7078C5983983}" presName="parentText" presStyleLbl="node1" presStyleIdx="0" presStyleCnt="0">
        <dgm:presLayoutVars>
          <dgm:chMax val="0"/>
          <dgm:bulletEnabled val="1"/>
        </dgm:presLayoutVars>
      </dgm:prSet>
      <dgm:spPr/>
    </dgm:pt>
    <dgm:pt modelId="{D48F892C-1E6C-44B3-9B71-AB1AE4ED4E45}" type="pres">
      <dgm:prSet presAssocID="{7B7BAB86-8AF3-480D-8592-7078C5983983}" presName="parentRect" presStyleLbl="alignNode1" presStyleIdx="3" presStyleCnt="4"/>
      <dgm:spPr/>
    </dgm:pt>
    <dgm:pt modelId="{0577244E-349E-40ED-8C58-1421D07FC55E}" type="pres">
      <dgm:prSet presAssocID="{7B7BAB86-8AF3-480D-8592-7078C5983983}" presName="adorn" presStyleLbl="fgAccFollowNode1" presStyleIdx="3" presStyleCnt="4"/>
      <dgm:spPr/>
    </dgm:pt>
  </dgm:ptLst>
  <dgm:cxnLst>
    <dgm:cxn modelId="{FAF0FD13-9ABA-4CC2-BA44-3B5010192C8E}" type="presOf" srcId="{708B60F0-92F5-4E88-9D81-4F9713545F39}" destId="{5F888FF8-32B5-48B5-B603-81171073B6E5}" srcOrd="1" destOrd="0" presId="urn:microsoft.com/office/officeart/2005/8/layout/bList2"/>
    <dgm:cxn modelId="{69F43A17-556B-4D79-A26F-04296D835473}" type="presOf" srcId="{58CA2978-6B84-4663-8472-F8B848DB2E4C}" destId="{A7C8277E-8796-461B-8BEE-F45B60603867}" srcOrd="0" destOrd="0" presId="urn:microsoft.com/office/officeart/2005/8/layout/bList2"/>
    <dgm:cxn modelId="{CE31D032-BF69-4E1A-8F34-57EB20224AAA}" type="presOf" srcId="{7385E2E4-1EE6-4EAE-BB69-D295350F2646}" destId="{9CB9A440-C909-4505-90C4-46E0783152A2}" srcOrd="1" destOrd="0" presId="urn:microsoft.com/office/officeart/2005/8/layout/bList2"/>
    <dgm:cxn modelId="{A0622C33-63CF-43D5-A16C-0E1DA525FC28}" type="presOf" srcId="{017493CD-BEFF-4EDD-A45B-ED4D18C9E33F}" destId="{9836C622-5C73-4114-89BB-A9CC3DE7AB82}" srcOrd="0" destOrd="0" presId="urn:microsoft.com/office/officeart/2005/8/layout/bList2"/>
    <dgm:cxn modelId="{4022CD33-2A57-4600-85C5-24F4570D3829}" srcId="{708B60F0-92F5-4E88-9D81-4F9713545F39}" destId="{013E8334-F285-4DC7-81FE-20A7FBDC3C3D}" srcOrd="0" destOrd="0" parTransId="{B25539A1-7497-4E9C-A967-5A320F6C4370}" sibTransId="{9F3CE195-AE82-401E-B0AB-903E8168788E}"/>
    <dgm:cxn modelId="{74359C35-7877-4C79-B781-E17AFC085734}" type="presOf" srcId="{708B60F0-92F5-4E88-9D81-4F9713545F39}" destId="{A6EC1323-E568-4CF8-9D9E-1F19DE4C857F}" srcOrd="0" destOrd="0" presId="urn:microsoft.com/office/officeart/2005/8/layout/bList2"/>
    <dgm:cxn modelId="{D0BA625F-1E8E-40AC-8B45-20FC923A2A6D}" srcId="{EE19098A-90EC-466F-A614-DE69232A3AEF}" destId="{7B7BAB86-8AF3-480D-8592-7078C5983983}" srcOrd="3" destOrd="0" parTransId="{8A9589D0-206E-4205-8375-1844909E9387}" sibTransId="{57743987-DDB8-4322-B098-413340637E93}"/>
    <dgm:cxn modelId="{97846D6D-B730-4C0B-ACAF-F9498C735887}" type="presOf" srcId="{7385E2E4-1EE6-4EAE-BB69-D295350F2646}" destId="{B0B35603-9338-4839-AA6F-75120A8F0632}" srcOrd="0" destOrd="0" presId="urn:microsoft.com/office/officeart/2005/8/layout/bList2"/>
    <dgm:cxn modelId="{7A7E9D56-4FB7-4345-80C4-0FCD67B96271}" srcId="{EE19098A-90EC-466F-A614-DE69232A3AEF}" destId="{7385E2E4-1EE6-4EAE-BB69-D295350F2646}" srcOrd="1" destOrd="0" parTransId="{601F978C-164C-4357-BD2F-3D0C4E05892B}" sibTransId="{58CA2978-6B84-4663-8472-F8B848DB2E4C}"/>
    <dgm:cxn modelId="{7378957D-058C-4B50-AF07-2E24274A64B6}" type="presOf" srcId="{BCAA1100-3868-4962-9FBC-ADA85020F138}" destId="{550E03CE-BD7C-4B6C-A4AD-1DBD53F2BF0C}" srcOrd="1" destOrd="0" presId="urn:microsoft.com/office/officeart/2005/8/layout/bList2"/>
    <dgm:cxn modelId="{18EAD291-4C18-44ED-9C9E-FC023BFD66F6}" srcId="{EE19098A-90EC-466F-A614-DE69232A3AEF}" destId="{BCAA1100-3868-4962-9FBC-ADA85020F138}" srcOrd="2" destOrd="0" parTransId="{6E16D3DB-8345-4557-BEA3-DEB6AE951F91}" sibTransId="{017493CD-BEFF-4EDD-A45B-ED4D18C9E33F}"/>
    <dgm:cxn modelId="{BEEA1695-1952-4B57-ACD6-804331660222}" type="presOf" srcId="{BCAA1100-3868-4962-9FBC-ADA85020F138}" destId="{059A6559-1FB9-4BF2-91D7-12CED1BFCB01}" srcOrd="0" destOrd="0" presId="urn:microsoft.com/office/officeart/2005/8/layout/bList2"/>
    <dgm:cxn modelId="{96853EA1-FE34-48E9-AB6E-B4E6B8ED3856}" type="presOf" srcId="{EE19098A-90EC-466F-A614-DE69232A3AEF}" destId="{D7255D72-532E-466B-B64D-29878E73EE2E}" srcOrd="0" destOrd="0" presId="urn:microsoft.com/office/officeart/2005/8/layout/bList2"/>
    <dgm:cxn modelId="{96C35AC2-14F3-4EF9-8544-15967FCFDC83}" type="presOf" srcId="{013E8334-F285-4DC7-81FE-20A7FBDC3C3D}" destId="{66D0092F-0AC4-441A-94E8-754E4F9C7C15}" srcOrd="0" destOrd="0" presId="urn:microsoft.com/office/officeart/2005/8/layout/bList2"/>
    <dgm:cxn modelId="{41BC58C5-231A-4C87-B933-D080E815AE84}" type="presOf" srcId="{7B7BAB86-8AF3-480D-8592-7078C5983983}" destId="{C0F7E3F3-E1BF-4E16-923A-E676FC30425A}" srcOrd="0" destOrd="0" presId="urn:microsoft.com/office/officeart/2005/8/layout/bList2"/>
    <dgm:cxn modelId="{A61638E4-5A79-46AD-BF23-D42AC28AEC72}" srcId="{EE19098A-90EC-466F-A614-DE69232A3AEF}" destId="{708B60F0-92F5-4E88-9D81-4F9713545F39}" srcOrd="0" destOrd="0" parTransId="{CE807F2F-6F66-4A57-84BA-26B3481B8492}" sibTransId="{45613908-6CAE-43A1-BA63-B627EED4901F}"/>
    <dgm:cxn modelId="{0C7B2AF3-80EB-4048-A597-817C4D6C827B}" type="presOf" srcId="{7B7BAB86-8AF3-480D-8592-7078C5983983}" destId="{D48F892C-1E6C-44B3-9B71-AB1AE4ED4E45}" srcOrd="1" destOrd="0" presId="urn:microsoft.com/office/officeart/2005/8/layout/bList2"/>
    <dgm:cxn modelId="{669414F8-001E-476D-8F90-0DCB01861FF7}" type="presOf" srcId="{45613908-6CAE-43A1-BA63-B627EED4901F}" destId="{A6026354-C90F-42F0-ADB0-46D8B67A001B}" srcOrd="0" destOrd="0" presId="urn:microsoft.com/office/officeart/2005/8/layout/bList2"/>
    <dgm:cxn modelId="{0A1D79D4-DE4C-46BA-822C-4FA02B145D40}" type="presParOf" srcId="{D7255D72-532E-466B-B64D-29878E73EE2E}" destId="{68C384F9-18F7-4812-9EC8-F3B27AAEEF8E}" srcOrd="0" destOrd="0" presId="urn:microsoft.com/office/officeart/2005/8/layout/bList2"/>
    <dgm:cxn modelId="{66310A06-99BF-452E-8E1D-12A0E95891A1}" type="presParOf" srcId="{68C384F9-18F7-4812-9EC8-F3B27AAEEF8E}" destId="{66D0092F-0AC4-441A-94E8-754E4F9C7C15}" srcOrd="0" destOrd="0" presId="urn:microsoft.com/office/officeart/2005/8/layout/bList2"/>
    <dgm:cxn modelId="{E113B890-ECE8-4440-8FEF-E3CCCBF34D14}" type="presParOf" srcId="{68C384F9-18F7-4812-9EC8-F3B27AAEEF8E}" destId="{A6EC1323-E568-4CF8-9D9E-1F19DE4C857F}" srcOrd="1" destOrd="0" presId="urn:microsoft.com/office/officeart/2005/8/layout/bList2"/>
    <dgm:cxn modelId="{1907C756-07D5-451E-8941-387ABB3B1DC3}" type="presParOf" srcId="{68C384F9-18F7-4812-9EC8-F3B27AAEEF8E}" destId="{5F888FF8-32B5-48B5-B603-81171073B6E5}" srcOrd="2" destOrd="0" presId="urn:microsoft.com/office/officeart/2005/8/layout/bList2"/>
    <dgm:cxn modelId="{5B85371F-07D2-45E2-AAD9-AFB5614DD9CB}" type="presParOf" srcId="{68C384F9-18F7-4812-9EC8-F3B27AAEEF8E}" destId="{B56DB5A2-E110-4A78-85A9-D53DBB32FD9F}" srcOrd="3" destOrd="0" presId="urn:microsoft.com/office/officeart/2005/8/layout/bList2"/>
    <dgm:cxn modelId="{3C2F6700-D3F1-472E-A398-9730D3C78700}" type="presParOf" srcId="{D7255D72-532E-466B-B64D-29878E73EE2E}" destId="{A6026354-C90F-42F0-ADB0-46D8B67A001B}" srcOrd="1" destOrd="0" presId="urn:microsoft.com/office/officeart/2005/8/layout/bList2"/>
    <dgm:cxn modelId="{C43E83C1-20F3-43BB-8CF1-F031928C4B84}" type="presParOf" srcId="{D7255D72-532E-466B-B64D-29878E73EE2E}" destId="{CDE8CA16-0F9F-4924-AE57-06EFD93A26F0}" srcOrd="2" destOrd="0" presId="urn:microsoft.com/office/officeart/2005/8/layout/bList2"/>
    <dgm:cxn modelId="{3DC80513-8EB0-47D5-9C90-E1DBE2303C72}" type="presParOf" srcId="{CDE8CA16-0F9F-4924-AE57-06EFD93A26F0}" destId="{BD9804F2-9DBB-4175-8570-226CA3895030}" srcOrd="0" destOrd="0" presId="urn:microsoft.com/office/officeart/2005/8/layout/bList2"/>
    <dgm:cxn modelId="{E21B43D8-32C8-4213-9E08-87C295B85527}" type="presParOf" srcId="{CDE8CA16-0F9F-4924-AE57-06EFD93A26F0}" destId="{B0B35603-9338-4839-AA6F-75120A8F0632}" srcOrd="1" destOrd="0" presId="urn:microsoft.com/office/officeart/2005/8/layout/bList2"/>
    <dgm:cxn modelId="{CBE075C9-9389-452D-BCD2-DA9ACD690F8A}" type="presParOf" srcId="{CDE8CA16-0F9F-4924-AE57-06EFD93A26F0}" destId="{9CB9A440-C909-4505-90C4-46E0783152A2}" srcOrd="2" destOrd="0" presId="urn:microsoft.com/office/officeart/2005/8/layout/bList2"/>
    <dgm:cxn modelId="{1930EE07-D907-4AA6-A4C4-B8CDCCAFFBB5}" type="presParOf" srcId="{CDE8CA16-0F9F-4924-AE57-06EFD93A26F0}" destId="{7E656E1F-4728-4EBF-92A8-1F1C61B76E39}" srcOrd="3" destOrd="0" presId="urn:microsoft.com/office/officeart/2005/8/layout/bList2"/>
    <dgm:cxn modelId="{1AA278E4-E15D-4530-B3D8-25B8EBF673D6}" type="presParOf" srcId="{D7255D72-532E-466B-B64D-29878E73EE2E}" destId="{A7C8277E-8796-461B-8BEE-F45B60603867}" srcOrd="3" destOrd="0" presId="urn:microsoft.com/office/officeart/2005/8/layout/bList2"/>
    <dgm:cxn modelId="{E60EA970-13F3-4926-8C50-EEE4F4E2D305}" type="presParOf" srcId="{D7255D72-532E-466B-B64D-29878E73EE2E}" destId="{E28A2351-F17B-41E5-A62E-C4AFCEB7BB9B}" srcOrd="4" destOrd="0" presId="urn:microsoft.com/office/officeart/2005/8/layout/bList2"/>
    <dgm:cxn modelId="{7A24E44A-062A-448F-811A-98E92A20BF2D}" type="presParOf" srcId="{E28A2351-F17B-41E5-A62E-C4AFCEB7BB9B}" destId="{1FE976F1-E88D-4E76-9989-423F22A02143}" srcOrd="0" destOrd="0" presId="urn:microsoft.com/office/officeart/2005/8/layout/bList2"/>
    <dgm:cxn modelId="{543B5891-6FCE-4BE2-838E-0E3E958CFA41}" type="presParOf" srcId="{E28A2351-F17B-41E5-A62E-C4AFCEB7BB9B}" destId="{059A6559-1FB9-4BF2-91D7-12CED1BFCB01}" srcOrd="1" destOrd="0" presId="urn:microsoft.com/office/officeart/2005/8/layout/bList2"/>
    <dgm:cxn modelId="{424708A0-A3F2-4964-BE14-6CDE74515D9B}" type="presParOf" srcId="{E28A2351-F17B-41E5-A62E-C4AFCEB7BB9B}" destId="{550E03CE-BD7C-4B6C-A4AD-1DBD53F2BF0C}" srcOrd="2" destOrd="0" presId="urn:microsoft.com/office/officeart/2005/8/layout/bList2"/>
    <dgm:cxn modelId="{00CFD796-5993-4AB9-A1E2-C3445AB5AFC4}" type="presParOf" srcId="{E28A2351-F17B-41E5-A62E-C4AFCEB7BB9B}" destId="{ED922420-3A0B-4E40-A7F1-7D36BC9A83D7}" srcOrd="3" destOrd="0" presId="urn:microsoft.com/office/officeart/2005/8/layout/bList2"/>
    <dgm:cxn modelId="{978CD147-9A52-4664-B504-F14D0013AE7E}" type="presParOf" srcId="{D7255D72-532E-466B-B64D-29878E73EE2E}" destId="{9836C622-5C73-4114-89BB-A9CC3DE7AB82}" srcOrd="5" destOrd="0" presId="urn:microsoft.com/office/officeart/2005/8/layout/bList2"/>
    <dgm:cxn modelId="{01E3999E-EB5F-44D9-9764-7EC261D4398C}" type="presParOf" srcId="{D7255D72-532E-466B-B64D-29878E73EE2E}" destId="{B4584B0C-7EEE-4AF0-8CEC-545DA51C2E3E}" srcOrd="6" destOrd="0" presId="urn:microsoft.com/office/officeart/2005/8/layout/bList2"/>
    <dgm:cxn modelId="{F0ABECEE-5622-4585-99C3-E51AF9D66CFD}" type="presParOf" srcId="{B4584B0C-7EEE-4AF0-8CEC-545DA51C2E3E}" destId="{35192013-53AB-4DC4-B096-243E70951980}" srcOrd="0" destOrd="0" presId="urn:microsoft.com/office/officeart/2005/8/layout/bList2"/>
    <dgm:cxn modelId="{C4A13EDA-B5D2-45D0-AF02-492D2141668D}" type="presParOf" srcId="{B4584B0C-7EEE-4AF0-8CEC-545DA51C2E3E}" destId="{C0F7E3F3-E1BF-4E16-923A-E676FC30425A}" srcOrd="1" destOrd="0" presId="urn:microsoft.com/office/officeart/2005/8/layout/bList2"/>
    <dgm:cxn modelId="{A399F86F-5539-448F-BE98-349716296A55}" type="presParOf" srcId="{B4584B0C-7EEE-4AF0-8CEC-545DA51C2E3E}" destId="{D48F892C-1E6C-44B3-9B71-AB1AE4ED4E45}" srcOrd="2" destOrd="0" presId="urn:microsoft.com/office/officeart/2005/8/layout/bList2"/>
    <dgm:cxn modelId="{E66DA1D7-8E90-40AA-A823-4A2627B5DFE8}" type="presParOf" srcId="{B4584B0C-7EEE-4AF0-8CEC-545DA51C2E3E}" destId="{0577244E-349E-40ED-8C58-1421D07FC55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4BCB14-83EE-4353-B79C-D81AB433C2A6}" type="doc">
      <dgm:prSet loTypeId="urn:microsoft.com/office/officeart/2005/8/layout/radial2" loCatId="relationship" qsTypeId="urn:microsoft.com/office/officeart/2005/8/quickstyle/simple1" qsCatId="simple" csTypeId="urn:microsoft.com/office/officeart/2005/8/colors/accent0_3" csCatId="mainScheme" phldr="1"/>
      <dgm:spPr/>
      <dgm:t>
        <a:bodyPr/>
        <a:lstStyle/>
        <a:p>
          <a:endParaRPr lang="zh-CN" altLang="en-US"/>
        </a:p>
      </dgm:t>
    </dgm:pt>
    <dgm:pt modelId="{F4B69ECC-A2F5-41C5-9FA0-94F1A3092709}">
      <dgm:prSet phldrT="[文本]"/>
      <dgm:spPr/>
      <dgm:t>
        <a:bodyPr/>
        <a:lstStyle/>
        <a:p>
          <a:r>
            <a:rPr lang="zh-CN" altLang="en-US" dirty="0"/>
            <a:t>数据成员</a:t>
          </a:r>
        </a:p>
      </dgm:t>
    </dgm:pt>
    <dgm:pt modelId="{22FFC166-1A04-4CB8-80AF-D4123C9D3143}" type="parTrans" cxnId="{1D4E5D38-25E1-4AF8-BF99-389FBF6E93E4}">
      <dgm:prSet/>
      <dgm:spPr/>
      <dgm:t>
        <a:bodyPr/>
        <a:lstStyle/>
        <a:p>
          <a:endParaRPr lang="zh-CN" altLang="en-US"/>
        </a:p>
      </dgm:t>
    </dgm:pt>
    <dgm:pt modelId="{63292270-1755-4320-A890-A8D19830F4A0}" type="sibTrans" cxnId="{1D4E5D38-25E1-4AF8-BF99-389FBF6E93E4}">
      <dgm:prSet/>
      <dgm:spPr/>
      <dgm:t>
        <a:bodyPr/>
        <a:lstStyle/>
        <a:p>
          <a:endParaRPr lang="zh-CN" altLang="en-US"/>
        </a:p>
      </dgm:t>
    </dgm:pt>
    <dgm:pt modelId="{BED3489D-F300-4E7B-99D9-529935D5F3D6}">
      <dgm:prSet phldrT="[文本]"/>
      <dgm:spPr/>
      <dgm:t>
        <a:bodyPr/>
        <a:lstStyle/>
        <a:p>
          <a:r>
            <a:rPr lang="en-US" altLang="zh-CN" dirty="0"/>
            <a:t>Col</a:t>
          </a:r>
          <a:r>
            <a:rPr lang="zh-CN" altLang="en-US" dirty="0"/>
            <a:t>、</a:t>
          </a:r>
          <a:r>
            <a:rPr lang="en-US" altLang="zh-CN" dirty="0"/>
            <a:t>Lin</a:t>
          </a:r>
          <a:r>
            <a:rPr lang="zh-CN" altLang="en-US" dirty="0"/>
            <a:t>、</a:t>
          </a:r>
          <a:r>
            <a:rPr lang="en-US" altLang="zh-CN" dirty="0"/>
            <a:t>Color</a:t>
          </a:r>
          <a:r>
            <a:rPr lang="zh-CN" altLang="en-US" dirty="0"/>
            <a:t>、</a:t>
          </a:r>
          <a:r>
            <a:rPr lang="en-US" altLang="zh-CN" dirty="0"/>
            <a:t>Exist</a:t>
          </a:r>
          <a:endParaRPr lang="zh-CN" altLang="en-US" dirty="0"/>
        </a:p>
      </dgm:t>
    </dgm:pt>
    <dgm:pt modelId="{A9C4F2AA-9F48-4D0E-B2CD-2E7108D68886}" type="parTrans" cxnId="{0AFE7C75-5020-4C00-9B9F-B3A518A4B280}">
      <dgm:prSet/>
      <dgm:spPr/>
      <dgm:t>
        <a:bodyPr/>
        <a:lstStyle/>
        <a:p>
          <a:endParaRPr lang="zh-CN" altLang="en-US"/>
        </a:p>
      </dgm:t>
    </dgm:pt>
    <dgm:pt modelId="{99FB70BB-77B4-4E18-86B2-4A064576461B}" type="sibTrans" cxnId="{0AFE7C75-5020-4C00-9B9F-B3A518A4B280}">
      <dgm:prSet/>
      <dgm:spPr/>
      <dgm:t>
        <a:bodyPr/>
        <a:lstStyle/>
        <a:p>
          <a:endParaRPr lang="zh-CN" altLang="en-US"/>
        </a:p>
      </dgm:t>
    </dgm:pt>
    <dgm:pt modelId="{49DFC12D-6DA2-468B-AD5A-3C4F462C02C4}">
      <dgm:prSet phldrT="[文本]"/>
      <dgm:spPr/>
      <dgm:t>
        <a:bodyPr/>
        <a:lstStyle/>
        <a:p>
          <a:endParaRPr lang="zh-CN" altLang="en-US" dirty="0"/>
        </a:p>
      </dgm:t>
    </dgm:pt>
    <dgm:pt modelId="{8B1CE115-BA83-4463-9B1F-1A1E047A7134}" type="parTrans" cxnId="{B3AF7C5A-1628-4615-8915-B3B1023564D9}">
      <dgm:prSet/>
      <dgm:spPr/>
      <dgm:t>
        <a:bodyPr/>
        <a:lstStyle/>
        <a:p>
          <a:endParaRPr lang="zh-CN" altLang="en-US"/>
        </a:p>
      </dgm:t>
    </dgm:pt>
    <dgm:pt modelId="{809BDA37-7B37-4719-88AD-0457DC6855A8}" type="sibTrans" cxnId="{B3AF7C5A-1628-4615-8915-B3B1023564D9}">
      <dgm:prSet/>
      <dgm:spPr/>
      <dgm:t>
        <a:bodyPr/>
        <a:lstStyle/>
        <a:p>
          <a:endParaRPr lang="zh-CN" altLang="en-US"/>
        </a:p>
      </dgm:t>
    </dgm:pt>
    <dgm:pt modelId="{B3E4763A-487C-4B7B-B3A8-492FA87A0DFE}">
      <dgm:prSet phldrT="[文本]"/>
      <dgm:spPr/>
      <dgm:t>
        <a:bodyPr/>
        <a:lstStyle/>
        <a:p>
          <a:r>
            <a:rPr lang="zh-CN" altLang="en-US" dirty="0"/>
            <a:t>成员函数</a:t>
          </a:r>
        </a:p>
      </dgm:t>
    </dgm:pt>
    <dgm:pt modelId="{0A9EFE88-A5A9-42F5-A9B0-8E2FAEA4AF34}" type="parTrans" cxnId="{C8C573A8-1A51-48C4-8EE3-89ACDC09FAB1}">
      <dgm:prSet/>
      <dgm:spPr/>
      <dgm:t>
        <a:bodyPr/>
        <a:lstStyle/>
        <a:p>
          <a:endParaRPr lang="zh-CN" altLang="en-US"/>
        </a:p>
      </dgm:t>
    </dgm:pt>
    <dgm:pt modelId="{891B6941-BF40-4DDD-BDEC-62F195F07D3C}" type="sibTrans" cxnId="{C8C573A8-1A51-48C4-8EE3-89ACDC09FAB1}">
      <dgm:prSet/>
      <dgm:spPr/>
      <dgm:t>
        <a:bodyPr/>
        <a:lstStyle/>
        <a:p>
          <a:endParaRPr lang="zh-CN" altLang="en-US"/>
        </a:p>
      </dgm:t>
    </dgm:pt>
    <dgm:pt modelId="{AC2D9F0D-98AC-4336-B95A-37F8470475C1}">
      <dgm:prSet phldrT="[文本]"/>
      <dgm:spPr/>
      <dgm:t>
        <a:bodyPr/>
        <a:lstStyle/>
        <a:p>
          <a:r>
            <a:rPr lang="en-US" altLang="en-US" dirty="0"/>
            <a:t>void Show();</a:t>
          </a:r>
          <a:endParaRPr lang="zh-CN" altLang="en-US" dirty="0"/>
        </a:p>
      </dgm:t>
    </dgm:pt>
    <dgm:pt modelId="{414342A9-E365-4976-A036-00FE25396DF1}" type="parTrans" cxnId="{5C40EC09-A113-436E-AC36-5EF99E15A97F}">
      <dgm:prSet/>
      <dgm:spPr/>
      <dgm:t>
        <a:bodyPr/>
        <a:lstStyle/>
        <a:p>
          <a:endParaRPr lang="zh-CN" altLang="en-US"/>
        </a:p>
      </dgm:t>
    </dgm:pt>
    <dgm:pt modelId="{9D4E6016-02A6-40F1-A04C-C32822C2C9F7}" type="sibTrans" cxnId="{5C40EC09-A113-436E-AC36-5EF99E15A97F}">
      <dgm:prSet/>
      <dgm:spPr/>
      <dgm:t>
        <a:bodyPr/>
        <a:lstStyle/>
        <a:p>
          <a:endParaRPr lang="zh-CN" altLang="en-US"/>
        </a:p>
      </dgm:t>
    </dgm:pt>
    <dgm:pt modelId="{FF6D7F3D-3690-4CA0-B13A-62D7DC988D04}">
      <dgm:prSet phldrT="[文本]"/>
      <dgm:spPr/>
      <dgm:t>
        <a:bodyPr/>
        <a:lstStyle/>
        <a:p>
          <a:r>
            <a:rPr lang="en-US" altLang="en-US" dirty="0"/>
            <a:t>int &amp;</a:t>
          </a:r>
          <a:r>
            <a:rPr lang="en-US" altLang="en-US" dirty="0" err="1"/>
            <a:t>Scolor</a:t>
          </a:r>
          <a:r>
            <a:rPr lang="en-US" altLang="en-US" dirty="0"/>
            <a:t>();</a:t>
          </a:r>
          <a:endParaRPr lang="zh-CN" altLang="en-US" dirty="0"/>
        </a:p>
      </dgm:t>
    </dgm:pt>
    <dgm:pt modelId="{DFD5B9D2-0F2F-4BA2-833D-C40A4C704A06}" type="parTrans" cxnId="{1DBBFD92-08D8-44D3-A4DE-A3C767384FA0}">
      <dgm:prSet/>
      <dgm:spPr/>
      <dgm:t>
        <a:bodyPr/>
        <a:lstStyle/>
        <a:p>
          <a:endParaRPr lang="zh-CN" altLang="en-US"/>
        </a:p>
      </dgm:t>
    </dgm:pt>
    <dgm:pt modelId="{D9C8353E-4E40-4E9B-A460-531130F8C492}" type="sibTrans" cxnId="{1DBBFD92-08D8-44D3-A4DE-A3C767384FA0}">
      <dgm:prSet/>
      <dgm:spPr/>
      <dgm:t>
        <a:bodyPr/>
        <a:lstStyle/>
        <a:p>
          <a:endParaRPr lang="zh-CN" altLang="en-US"/>
        </a:p>
      </dgm:t>
    </dgm:pt>
    <dgm:pt modelId="{E60D6DAF-E891-453D-891D-31CF214985AB}">
      <dgm:prSet phldrT="[文本]"/>
      <dgm:spPr/>
      <dgm:t>
        <a:bodyPr/>
        <a:lstStyle/>
        <a:p>
          <a:r>
            <a:rPr lang="zh-CN" altLang="en-US" dirty="0"/>
            <a:t>友元函数</a:t>
          </a:r>
        </a:p>
      </dgm:t>
    </dgm:pt>
    <dgm:pt modelId="{1217AA99-0DD7-4242-AAA6-039669DC07C7}" type="parTrans" cxnId="{BFB4C610-A437-404C-9B04-CAB3EF25948B}">
      <dgm:prSet/>
      <dgm:spPr/>
      <dgm:t>
        <a:bodyPr/>
        <a:lstStyle/>
        <a:p>
          <a:endParaRPr lang="zh-CN" altLang="en-US"/>
        </a:p>
      </dgm:t>
    </dgm:pt>
    <dgm:pt modelId="{FA8777BA-5BBA-4AFB-A72F-D24102BCD25A}" type="sibTrans" cxnId="{BFB4C610-A437-404C-9B04-CAB3EF25948B}">
      <dgm:prSet/>
      <dgm:spPr/>
      <dgm:t>
        <a:bodyPr/>
        <a:lstStyle/>
        <a:p>
          <a:endParaRPr lang="zh-CN" altLang="en-US"/>
        </a:p>
      </dgm:t>
    </dgm:pt>
    <dgm:pt modelId="{4CEE0B3D-60CA-4F68-94E1-0EF727714CDF}">
      <dgm:prSet phldrT="[文本]"/>
      <dgm:spPr/>
      <dgm:t>
        <a:bodyPr/>
        <a:lstStyle/>
        <a:p>
          <a:r>
            <a:rPr lang="en-US" altLang="en-US" dirty="0"/>
            <a:t>void Init();</a:t>
          </a:r>
          <a:endParaRPr lang="zh-CN" altLang="en-US" dirty="0"/>
        </a:p>
      </dgm:t>
    </dgm:pt>
    <dgm:pt modelId="{CB053F26-B4E8-41E1-B358-F1A3BFCFA82D}" type="parTrans" cxnId="{74F89472-D4C5-4B02-AAFD-090D9B0BBFD0}">
      <dgm:prSet/>
      <dgm:spPr/>
      <dgm:t>
        <a:bodyPr/>
        <a:lstStyle/>
        <a:p>
          <a:endParaRPr lang="zh-CN" altLang="en-US"/>
        </a:p>
      </dgm:t>
    </dgm:pt>
    <dgm:pt modelId="{CBFD913B-9EB5-459C-A5FA-EC60A427C3A4}" type="sibTrans" cxnId="{74F89472-D4C5-4B02-AAFD-090D9B0BBFD0}">
      <dgm:prSet/>
      <dgm:spPr/>
      <dgm:t>
        <a:bodyPr/>
        <a:lstStyle/>
        <a:p>
          <a:endParaRPr lang="zh-CN" altLang="en-US"/>
        </a:p>
      </dgm:t>
    </dgm:pt>
    <dgm:pt modelId="{4F1217BF-9E87-4356-9EB4-E87F37E7E674}">
      <dgm:prSet phldrT="[文本]"/>
      <dgm:spPr/>
      <dgm:t>
        <a:bodyPr/>
        <a:lstStyle/>
        <a:p>
          <a:r>
            <a:rPr lang="zh-CN" altLang="en-US" dirty="0"/>
            <a:t>与</a:t>
          </a:r>
          <a:r>
            <a:rPr lang="en-US" altLang="zh-CN" dirty="0"/>
            <a:t>A</a:t>
          </a:r>
          <a:r>
            <a:rPr lang="zh-CN" altLang="en-US" dirty="0"/>
            <a:t>*算法寻路有关的友元函数</a:t>
          </a:r>
        </a:p>
      </dgm:t>
    </dgm:pt>
    <dgm:pt modelId="{AF21E57D-C713-4C3B-A921-D8E48930DC9D}" type="parTrans" cxnId="{F7B8C5FC-FE36-4A73-8396-958F2E1A471C}">
      <dgm:prSet/>
      <dgm:spPr/>
      <dgm:t>
        <a:bodyPr/>
        <a:lstStyle/>
        <a:p>
          <a:endParaRPr lang="zh-CN" altLang="en-US"/>
        </a:p>
      </dgm:t>
    </dgm:pt>
    <dgm:pt modelId="{653A1D5D-792A-4C18-A877-AFE14DFC7446}" type="sibTrans" cxnId="{F7B8C5FC-FE36-4A73-8396-958F2E1A471C}">
      <dgm:prSet/>
      <dgm:spPr/>
      <dgm:t>
        <a:bodyPr/>
        <a:lstStyle/>
        <a:p>
          <a:endParaRPr lang="zh-CN" altLang="en-US"/>
        </a:p>
      </dgm:t>
    </dgm:pt>
    <dgm:pt modelId="{B146EA59-63D6-4822-9DBD-45AF18226051}">
      <dgm:prSet phldrT="[文本]"/>
      <dgm:spPr/>
      <dgm:t>
        <a:bodyPr/>
        <a:lstStyle/>
        <a:p>
          <a:r>
            <a:rPr lang="en-US" altLang="zh-CN" dirty="0"/>
            <a:t>Father</a:t>
          </a:r>
          <a:r>
            <a:rPr lang="zh-CN" altLang="en-US" dirty="0"/>
            <a:t>、</a:t>
          </a:r>
          <a:r>
            <a:rPr lang="en-US" altLang="zh-CN" dirty="0"/>
            <a:t>F</a:t>
          </a:r>
          <a:r>
            <a:rPr lang="zh-CN" altLang="en-US" dirty="0"/>
            <a:t>、</a:t>
          </a:r>
          <a:r>
            <a:rPr lang="en-US" altLang="zh-CN" dirty="0"/>
            <a:t>G</a:t>
          </a:r>
          <a:r>
            <a:rPr lang="zh-CN" altLang="en-US" dirty="0"/>
            <a:t>、</a:t>
          </a:r>
          <a:r>
            <a:rPr lang="en-US" altLang="zh-CN" dirty="0"/>
            <a:t>H</a:t>
          </a:r>
          <a:endParaRPr lang="zh-CN" altLang="en-US" dirty="0"/>
        </a:p>
      </dgm:t>
    </dgm:pt>
    <dgm:pt modelId="{77931A88-F67C-42F2-B072-A73C93C2291D}" type="parTrans" cxnId="{E829E2AC-0E09-4C17-BDFF-23635F305B37}">
      <dgm:prSet/>
      <dgm:spPr/>
      <dgm:t>
        <a:bodyPr/>
        <a:lstStyle/>
        <a:p>
          <a:endParaRPr lang="zh-CN" altLang="en-US"/>
        </a:p>
      </dgm:t>
    </dgm:pt>
    <dgm:pt modelId="{448DA5A5-C187-4DB0-A083-93941BF06833}" type="sibTrans" cxnId="{E829E2AC-0E09-4C17-BDFF-23635F305B37}">
      <dgm:prSet/>
      <dgm:spPr/>
      <dgm:t>
        <a:bodyPr/>
        <a:lstStyle/>
        <a:p>
          <a:endParaRPr lang="zh-CN" altLang="en-US"/>
        </a:p>
      </dgm:t>
    </dgm:pt>
    <dgm:pt modelId="{080C7C19-CC74-45B4-B5DB-480D91202716}" type="pres">
      <dgm:prSet presAssocID="{E24BCB14-83EE-4353-B79C-D81AB433C2A6}" presName="composite" presStyleCnt="0">
        <dgm:presLayoutVars>
          <dgm:chMax val="5"/>
          <dgm:dir/>
          <dgm:animLvl val="ctr"/>
          <dgm:resizeHandles val="exact"/>
        </dgm:presLayoutVars>
      </dgm:prSet>
      <dgm:spPr/>
    </dgm:pt>
    <dgm:pt modelId="{A68F684E-57A6-4C9D-91DE-EF47B02616B6}" type="pres">
      <dgm:prSet presAssocID="{E24BCB14-83EE-4353-B79C-D81AB433C2A6}" presName="cycle" presStyleCnt="0"/>
      <dgm:spPr/>
    </dgm:pt>
    <dgm:pt modelId="{FF39349A-884D-42E7-B3CD-FEE8338BEE76}" type="pres">
      <dgm:prSet presAssocID="{E24BCB14-83EE-4353-B79C-D81AB433C2A6}" presName="centerShape" presStyleCnt="0"/>
      <dgm:spPr/>
    </dgm:pt>
    <dgm:pt modelId="{A319A441-A69E-4459-B85C-8BE223BD027E}" type="pres">
      <dgm:prSet presAssocID="{E24BCB14-83EE-4353-B79C-D81AB433C2A6}" presName="connSite" presStyleLbl="node1" presStyleIdx="0" presStyleCnt="4"/>
      <dgm:spPr/>
    </dgm:pt>
    <dgm:pt modelId="{C63D8D9E-77E5-4253-AF29-CA27D0A74699}" type="pres">
      <dgm:prSet presAssocID="{E24BCB14-83EE-4353-B79C-D81AB433C2A6}" presName="visible" presStyleLbl="node1" presStyleIdx="0" presStyleCnt="4"/>
      <dgm:spPr/>
    </dgm:pt>
    <dgm:pt modelId="{DCFF7BF8-AE1D-4C26-9598-4274C91A0167}" type="pres">
      <dgm:prSet presAssocID="{22FFC166-1A04-4CB8-80AF-D4123C9D3143}" presName="Name25" presStyleLbl="parChTrans1D1" presStyleIdx="0" presStyleCnt="3"/>
      <dgm:spPr/>
    </dgm:pt>
    <dgm:pt modelId="{C031EF64-0421-407C-B164-785C77121CC9}" type="pres">
      <dgm:prSet presAssocID="{F4B69ECC-A2F5-41C5-9FA0-94F1A3092709}" presName="node" presStyleCnt="0"/>
      <dgm:spPr/>
    </dgm:pt>
    <dgm:pt modelId="{78BC3429-0AA3-4E39-B587-C0DC2F0158D4}" type="pres">
      <dgm:prSet presAssocID="{F4B69ECC-A2F5-41C5-9FA0-94F1A3092709}" presName="parentNode" presStyleLbl="node1" presStyleIdx="1" presStyleCnt="4">
        <dgm:presLayoutVars>
          <dgm:chMax val="1"/>
          <dgm:bulletEnabled val="1"/>
        </dgm:presLayoutVars>
      </dgm:prSet>
      <dgm:spPr/>
    </dgm:pt>
    <dgm:pt modelId="{FB858C62-6216-4F06-8AEA-19CF40323F5E}" type="pres">
      <dgm:prSet presAssocID="{F4B69ECC-A2F5-41C5-9FA0-94F1A3092709}" presName="childNode" presStyleLbl="revTx" presStyleIdx="0" presStyleCnt="3">
        <dgm:presLayoutVars>
          <dgm:bulletEnabled val="1"/>
        </dgm:presLayoutVars>
      </dgm:prSet>
      <dgm:spPr/>
    </dgm:pt>
    <dgm:pt modelId="{F88A602A-9853-4CC4-AE32-0460B350A257}" type="pres">
      <dgm:prSet presAssocID="{0A9EFE88-A5A9-42F5-A9B0-8E2FAEA4AF34}" presName="Name25" presStyleLbl="parChTrans1D1" presStyleIdx="1" presStyleCnt="3"/>
      <dgm:spPr/>
    </dgm:pt>
    <dgm:pt modelId="{A253D9A3-67AB-47A9-8A43-515EFF2A650F}" type="pres">
      <dgm:prSet presAssocID="{B3E4763A-487C-4B7B-B3A8-492FA87A0DFE}" presName="node" presStyleCnt="0"/>
      <dgm:spPr/>
    </dgm:pt>
    <dgm:pt modelId="{4A4818DB-8E59-4B31-B9AF-C7D80A69F8E9}" type="pres">
      <dgm:prSet presAssocID="{B3E4763A-487C-4B7B-B3A8-492FA87A0DFE}" presName="parentNode" presStyleLbl="node1" presStyleIdx="2" presStyleCnt="4">
        <dgm:presLayoutVars>
          <dgm:chMax val="1"/>
          <dgm:bulletEnabled val="1"/>
        </dgm:presLayoutVars>
      </dgm:prSet>
      <dgm:spPr/>
    </dgm:pt>
    <dgm:pt modelId="{C9E1CA2A-8D63-40BF-8836-A8152EB16BC3}" type="pres">
      <dgm:prSet presAssocID="{B3E4763A-487C-4B7B-B3A8-492FA87A0DFE}" presName="childNode" presStyleLbl="revTx" presStyleIdx="1" presStyleCnt="3">
        <dgm:presLayoutVars>
          <dgm:bulletEnabled val="1"/>
        </dgm:presLayoutVars>
      </dgm:prSet>
      <dgm:spPr/>
    </dgm:pt>
    <dgm:pt modelId="{8E7032CC-D9C9-45A1-B4A8-2D56F78F3E2F}" type="pres">
      <dgm:prSet presAssocID="{1217AA99-0DD7-4242-AAA6-039669DC07C7}" presName="Name25" presStyleLbl="parChTrans1D1" presStyleIdx="2" presStyleCnt="3"/>
      <dgm:spPr/>
    </dgm:pt>
    <dgm:pt modelId="{B49B7247-71AC-472A-87C6-CEA169EDE332}" type="pres">
      <dgm:prSet presAssocID="{E60D6DAF-E891-453D-891D-31CF214985AB}" presName="node" presStyleCnt="0"/>
      <dgm:spPr/>
    </dgm:pt>
    <dgm:pt modelId="{988CDF52-1EEE-46D1-9BFD-99E142ED4872}" type="pres">
      <dgm:prSet presAssocID="{E60D6DAF-E891-453D-891D-31CF214985AB}" presName="parentNode" presStyleLbl="node1" presStyleIdx="3" presStyleCnt="4">
        <dgm:presLayoutVars>
          <dgm:chMax val="1"/>
          <dgm:bulletEnabled val="1"/>
        </dgm:presLayoutVars>
      </dgm:prSet>
      <dgm:spPr/>
    </dgm:pt>
    <dgm:pt modelId="{8A08DD67-45C1-46AF-8B9D-2F40A7F06959}" type="pres">
      <dgm:prSet presAssocID="{E60D6DAF-E891-453D-891D-31CF214985AB}" presName="childNode" presStyleLbl="revTx" presStyleIdx="2" presStyleCnt="3">
        <dgm:presLayoutVars>
          <dgm:bulletEnabled val="1"/>
        </dgm:presLayoutVars>
      </dgm:prSet>
      <dgm:spPr/>
    </dgm:pt>
  </dgm:ptLst>
  <dgm:cxnLst>
    <dgm:cxn modelId="{6EFC7107-DDC6-4929-97F1-2B7BD5A2BAAA}" type="presOf" srcId="{AC2D9F0D-98AC-4336-B95A-37F8470475C1}" destId="{C9E1CA2A-8D63-40BF-8836-A8152EB16BC3}" srcOrd="0" destOrd="0" presId="urn:microsoft.com/office/officeart/2005/8/layout/radial2"/>
    <dgm:cxn modelId="{5C40EC09-A113-436E-AC36-5EF99E15A97F}" srcId="{B3E4763A-487C-4B7B-B3A8-492FA87A0DFE}" destId="{AC2D9F0D-98AC-4336-B95A-37F8470475C1}" srcOrd="0" destOrd="0" parTransId="{414342A9-E365-4976-A036-00FE25396DF1}" sibTransId="{9D4E6016-02A6-40F1-A04C-C32822C2C9F7}"/>
    <dgm:cxn modelId="{BFB4C610-A437-404C-9B04-CAB3EF25948B}" srcId="{E24BCB14-83EE-4353-B79C-D81AB433C2A6}" destId="{E60D6DAF-E891-453D-891D-31CF214985AB}" srcOrd="2" destOrd="0" parTransId="{1217AA99-0DD7-4242-AAA6-039669DC07C7}" sibTransId="{FA8777BA-5BBA-4AFB-A72F-D24102BCD25A}"/>
    <dgm:cxn modelId="{83853014-5AED-4A44-8ED1-CECF9F69BEB7}" type="presOf" srcId="{E24BCB14-83EE-4353-B79C-D81AB433C2A6}" destId="{080C7C19-CC74-45B4-B5DB-480D91202716}" srcOrd="0" destOrd="0" presId="urn:microsoft.com/office/officeart/2005/8/layout/radial2"/>
    <dgm:cxn modelId="{F8699322-82CE-4C4E-ACE0-614D3BB9C6E8}" type="presOf" srcId="{4CEE0B3D-60CA-4F68-94E1-0EF727714CDF}" destId="{8A08DD67-45C1-46AF-8B9D-2F40A7F06959}" srcOrd="0" destOrd="0" presId="urn:microsoft.com/office/officeart/2005/8/layout/radial2"/>
    <dgm:cxn modelId="{1D4E5D38-25E1-4AF8-BF99-389FBF6E93E4}" srcId="{E24BCB14-83EE-4353-B79C-D81AB433C2A6}" destId="{F4B69ECC-A2F5-41C5-9FA0-94F1A3092709}" srcOrd="0" destOrd="0" parTransId="{22FFC166-1A04-4CB8-80AF-D4123C9D3143}" sibTransId="{63292270-1755-4320-A890-A8D19830F4A0}"/>
    <dgm:cxn modelId="{AD2D6263-2E3A-4157-BA35-8E46DE93C39B}" type="presOf" srcId="{0A9EFE88-A5A9-42F5-A9B0-8E2FAEA4AF34}" destId="{F88A602A-9853-4CC4-AE32-0460B350A257}" srcOrd="0" destOrd="0" presId="urn:microsoft.com/office/officeart/2005/8/layout/radial2"/>
    <dgm:cxn modelId="{5EE7E46E-6AAE-4B50-937B-F8DB04A1CC3A}" type="presOf" srcId="{4F1217BF-9E87-4356-9EB4-E87F37E7E674}" destId="{8A08DD67-45C1-46AF-8B9D-2F40A7F06959}" srcOrd="0" destOrd="1" presId="urn:microsoft.com/office/officeart/2005/8/layout/radial2"/>
    <dgm:cxn modelId="{74F89472-D4C5-4B02-AAFD-090D9B0BBFD0}" srcId="{E60D6DAF-E891-453D-891D-31CF214985AB}" destId="{4CEE0B3D-60CA-4F68-94E1-0EF727714CDF}" srcOrd="0" destOrd="0" parTransId="{CB053F26-B4E8-41E1-B358-F1A3BFCFA82D}" sibTransId="{CBFD913B-9EB5-459C-A5FA-EC60A427C3A4}"/>
    <dgm:cxn modelId="{0AFE7C75-5020-4C00-9B9F-B3A518A4B280}" srcId="{F4B69ECC-A2F5-41C5-9FA0-94F1A3092709}" destId="{BED3489D-F300-4E7B-99D9-529935D5F3D6}" srcOrd="0" destOrd="0" parTransId="{A9C4F2AA-9F48-4D0E-B2CD-2E7108D68886}" sibTransId="{99FB70BB-77B4-4E18-86B2-4A064576461B}"/>
    <dgm:cxn modelId="{9431A158-B4A7-49AF-9906-00A33B83C362}" type="presOf" srcId="{F4B69ECC-A2F5-41C5-9FA0-94F1A3092709}" destId="{78BC3429-0AA3-4E39-B587-C0DC2F0158D4}" srcOrd="0" destOrd="0" presId="urn:microsoft.com/office/officeart/2005/8/layout/radial2"/>
    <dgm:cxn modelId="{B3AF7C5A-1628-4615-8915-B3B1023564D9}" srcId="{F4B69ECC-A2F5-41C5-9FA0-94F1A3092709}" destId="{49DFC12D-6DA2-468B-AD5A-3C4F462C02C4}" srcOrd="2" destOrd="0" parTransId="{8B1CE115-BA83-4463-9B1F-1A1E047A7134}" sibTransId="{809BDA37-7B37-4719-88AD-0457DC6855A8}"/>
    <dgm:cxn modelId="{1DBBFD92-08D8-44D3-A4DE-A3C767384FA0}" srcId="{B3E4763A-487C-4B7B-B3A8-492FA87A0DFE}" destId="{FF6D7F3D-3690-4CA0-B13A-62D7DC988D04}" srcOrd="1" destOrd="0" parTransId="{DFD5B9D2-0F2F-4BA2-833D-C40A4C704A06}" sibTransId="{D9C8353E-4E40-4E9B-A460-531130F8C492}"/>
    <dgm:cxn modelId="{B96B5394-2C1A-45C1-9BC1-493EF8A59458}" type="presOf" srcId="{FF6D7F3D-3690-4CA0-B13A-62D7DC988D04}" destId="{C9E1CA2A-8D63-40BF-8836-A8152EB16BC3}" srcOrd="0" destOrd="1" presId="urn:microsoft.com/office/officeart/2005/8/layout/radial2"/>
    <dgm:cxn modelId="{35AEDC9A-906B-474D-BC0B-32322724016F}" type="presOf" srcId="{B146EA59-63D6-4822-9DBD-45AF18226051}" destId="{FB858C62-6216-4F06-8AEA-19CF40323F5E}" srcOrd="0" destOrd="1" presId="urn:microsoft.com/office/officeart/2005/8/layout/radial2"/>
    <dgm:cxn modelId="{DEFEA99B-A70C-4684-9A4A-36F7E8AAF86D}" type="presOf" srcId="{1217AA99-0DD7-4242-AAA6-039669DC07C7}" destId="{8E7032CC-D9C9-45A1-B4A8-2D56F78F3E2F}" srcOrd="0" destOrd="0" presId="urn:microsoft.com/office/officeart/2005/8/layout/radial2"/>
    <dgm:cxn modelId="{77545CA0-4191-43CB-A126-ECFF5CEA210F}" type="presOf" srcId="{E60D6DAF-E891-453D-891D-31CF214985AB}" destId="{988CDF52-1EEE-46D1-9BFD-99E142ED4872}" srcOrd="0" destOrd="0" presId="urn:microsoft.com/office/officeart/2005/8/layout/radial2"/>
    <dgm:cxn modelId="{C8C573A8-1A51-48C4-8EE3-89ACDC09FAB1}" srcId="{E24BCB14-83EE-4353-B79C-D81AB433C2A6}" destId="{B3E4763A-487C-4B7B-B3A8-492FA87A0DFE}" srcOrd="1" destOrd="0" parTransId="{0A9EFE88-A5A9-42F5-A9B0-8E2FAEA4AF34}" sibTransId="{891B6941-BF40-4DDD-BDEC-62F195F07D3C}"/>
    <dgm:cxn modelId="{E829E2AC-0E09-4C17-BDFF-23635F305B37}" srcId="{F4B69ECC-A2F5-41C5-9FA0-94F1A3092709}" destId="{B146EA59-63D6-4822-9DBD-45AF18226051}" srcOrd="1" destOrd="0" parTransId="{77931A88-F67C-42F2-B072-A73C93C2291D}" sibTransId="{448DA5A5-C187-4DB0-A083-93941BF06833}"/>
    <dgm:cxn modelId="{E275BAB8-81EB-4C41-9723-9F44098B3DEF}" type="presOf" srcId="{B3E4763A-487C-4B7B-B3A8-492FA87A0DFE}" destId="{4A4818DB-8E59-4B31-B9AF-C7D80A69F8E9}" srcOrd="0" destOrd="0" presId="urn:microsoft.com/office/officeart/2005/8/layout/radial2"/>
    <dgm:cxn modelId="{43472DBC-B621-4C8F-B2BF-0927C193BF2A}" type="presOf" srcId="{BED3489D-F300-4E7B-99D9-529935D5F3D6}" destId="{FB858C62-6216-4F06-8AEA-19CF40323F5E}" srcOrd="0" destOrd="0" presId="urn:microsoft.com/office/officeart/2005/8/layout/radial2"/>
    <dgm:cxn modelId="{BE50E8CD-471E-4A24-BFA8-3EFE5D521699}" type="presOf" srcId="{49DFC12D-6DA2-468B-AD5A-3C4F462C02C4}" destId="{FB858C62-6216-4F06-8AEA-19CF40323F5E}" srcOrd="0" destOrd="2" presId="urn:microsoft.com/office/officeart/2005/8/layout/radial2"/>
    <dgm:cxn modelId="{789085D1-AFC4-4772-9D63-6673E65E87AC}" type="presOf" srcId="{22FFC166-1A04-4CB8-80AF-D4123C9D3143}" destId="{DCFF7BF8-AE1D-4C26-9598-4274C91A0167}" srcOrd="0" destOrd="0" presId="urn:microsoft.com/office/officeart/2005/8/layout/radial2"/>
    <dgm:cxn modelId="{F7B8C5FC-FE36-4A73-8396-958F2E1A471C}" srcId="{E60D6DAF-E891-453D-891D-31CF214985AB}" destId="{4F1217BF-9E87-4356-9EB4-E87F37E7E674}" srcOrd="1" destOrd="0" parTransId="{AF21E57D-C713-4C3B-A921-D8E48930DC9D}" sibTransId="{653A1D5D-792A-4C18-A877-AFE14DFC7446}"/>
    <dgm:cxn modelId="{6C909D78-6F25-4EAC-AA20-6BA2B69B1D70}" type="presParOf" srcId="{080C7C19-CC74-45B4-B5DB-480D91202716}" destId="{A68F684E-57A6-4C9D-91DE-EF47B02616B6}" srcOrd="0" destOrd="0" presId="urn:microsoft.com/office/officeart/2005/8/layout/radial2"/>
    <dgm:cxn modelId="{13A4D98E-099D-41E7-A54D-C6EDA2AB9CB2}" type="presParOf" srcId="{A68F684E-57A6-4C9D-91DE-EF47B02616B6}" destId="{FF39349A-884D-42E7-B3CD-FEE8338BEE76}" srcOrd="0" destOrd="0" presId="urn:microsoft.com/office/officeart/2005/8/layout/radial2"/>
    <dgm:cxn modelId="{C1B35E16-A359-4FBF-972A-A2BF2F880398}" type="presParOf" srcId="{FF39349A-884D-42E7-B3CD-FEE8338BEE76}" destId="{A319A441-A69E-4459-B85C-8BE223BD027E}" srcOrd="0" destOrd="0" presId="urn:microsoft.com/office/officeart/2005/8/layout/radial2"/>
    <dgm:cxn modelId="{F07D7F40-D245-41F7-8864-A0E914D3DE75}" type="presParOf" srcId="{FF39349A-884D-42E7-B3CD-FEE8338BEE76}" destId="{C63D8D9E-77E5-4253-AF29-CA27D0A74699}" srcOrd="1" destOrd="0" presId="urn:microsoft.com/office/officeart/2005/8/layout/radial2"/>
    <dgm:cxn modelId="{B203CD35-6D02-4055-9163-0CE82ED2B22F}" type="presParOf" srcId="{A68F684E-57A6-4C9D-91DE-EF47B02616B6}" destId="{DCFF7BF8-AE1D-4C26-9598-4274C91A0167}" srcOrd="1" destOrd="0" presId="urn:microsoft.com/office/officeart/2005/8/layout/radial2"/>
    <dgm:cxn modelId="{AE2EC213-0A3E-472E-B1E0-4010D83ECEAE}" type="presParOf" srcId="{A68F684E-57A6-4C9D-91DE-EF47B02616B6}" destId="{C031EF64-0421-407C-B164-785C77121CC9}" srcOrd="2" destOrd="0" presId="urn:microsoft.com/office/officeart/2005/8/layout/radial2"/>
    <dgm:cxn modelId="{7356B986-F585-4E9A-B200-C970B4EABC70}" type="presParOf" srcId="{C031EF64-0421-407C-B164-785C77121CC9}" destId="{78BC3429-0AA3-4E39-B587-C0DC2F0158D4}" srcOrd="0" destOrd="0" presId="urn:microsoft.com/office/officeart/2005/8/layout/radial2"/>
    <dgm:cxn modelId="{23504AB9-C8AB-43DB-A465-FFA3E2807D5B}" type="presParOf" srcId="{C031EF64-0421-407C-B164-785C77121CC9}" destId="{FB858C62-6216-4F06-8AEA-19CF40323F5E}" srcOrd="1" destOrd="0" presId="urn:microsoft.com/office/officeart/2005/8/layout/radial2"/>
    <dgm:cxn modelId="{9AF90734-C71B-40E1-BC36-78D8A1A56DB6}" type="presParOf" srcId="{A68F684E-57A6-4C9D-91DE-EF47B02616B6}" destId="{F88A602A-9853-4CC4-AE32-0460B350A257}" srcOrd="3" destOrd="0" presId="urn:microsoft.com/office/officeart/2005/8/layout/radial2"/>
    <dgm:cxn modelId="{7BB20B4A-0D56-434B-8113-97729EE68C43}" type="presParOf" srcId="{A68F684E-57A6-4C9D-91DE-EF47B02616B6}" destId="{A253D9A3-67AB-47A9-8A43-515EFF2A650F}" srcOrd="4" destOrd="0" presId="urn:microsoft.com/office/officeart/2005/8/layout/radial2"/>
    <dgm:cxn modelId="{94FAAC52-85CC-4EF0-B016-EA534861BF10}" type="presParOf" srcId="{A253D9A3-67AB-47A9-8A43-515EFF2A650F}" destId="{4A4818DB-8E59-4B31-B9AF-C7D80A69F8E9}" srcOrd="0" destOrd="0" presId="urn:microsoft.com/office/officeart/2005/8/layout/radial2"/>
    <dgm:cxn modelId="{79EFC401-BCF6-492A-8085-C5BB0BE1774A}" type="presParOf" srcId="{A253D9A3-67AB-47A9-8A43-515EFF2A650F}" destId="{C9E1CA2A-8D63-40BF-8836-A8152EB16BC3}" srcOrd="1" destOrd="0" presId="urn:microsoft.com/office/officeart/2005/8/layout/radial2"/>
    <dgm:cxn modelId="{DDD36E57-E39A-4A67-B56E-0AF591B4885D}" type="presParOf" srcId="{A68F684E-57A6-4C9D-91DE-EF47B02616B6}" destId="{8E7032CC-D9C9-45A1-B4A8-2D56F78F3E2F}" srcOrd="5" destOrd="0" presId="urn:microsoft.com/office/officeart/2005/8/layout/radial2"/>
    <dgm:cxn modelId="{566B4D35-9F56-4228-A8DA-FFD7D160DD41}" type="presParOf" srcId="{A68F684E-57A6-4C9D-91DE-EF47B02616B6}" destId="{B49B7247-71AC-472A-87C6-CEA169EDE332}" srcOrd="6" destOrd="0" presId="urn:microsoft.com/office/officeart/2005/8/layout/radial2"/>
    <dgm:cxn modelId="{0B687F53-8E6B-4811-A624-2878D8C0203D}" type="presParOf" srcId="{B49B7247-71AC-472A-87C6-CEA169EDE332}" destId="{988CDF52-1EEE-46D1-9BFD-99E142ED4872}" srcOrd="0" destOrd="0" presId="urn:microsoft.com/office/officeart/2005/8/layout/radial2"/>
    <dgm:cxn modelId="{1C23E177-049E-44AD-99D1-123E489FB008}" type="presParOf" srcId="{B49B7247-71AC-472A-87C6-CEA169EDE332}" destId="{8A08DD67-45C1-46AF-8B9D-2F40A7F06959}"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DC170D-A474-4BC7-AB8E-FCB825A6E8EC}" type="doc">
      <dgm:prSet loTypeId="urn:microsoft.com/office/officeart/2008/layout/RadialCluster" loCatId="relationship" qsTypeId="urn:microsoft.com/office/officeart/2005/8/quickstyle/simple5" qsCatId="simple" csTypeId="urn:microsoft.com/office/officeart/2005/8/colors/accent2_3" csCatId="accent2" phldr="1"/>
      <dgm:spPr/>
      <dgm:t>
        <a:bodyPr/>
        <a:lstStyle/>
        <a:p>
          <a:endParaRPr lang="zh-CN" altLang="en-US"/>
        </a:p>
      </dgm:t>
    </dgm:pt>
    <dgm:pt modelId="{B4A62F59-37D5-4320-B81A-7FFD1137DE8A}">
      <dgm:prSet phldrT="[文本]"/>
      <dgm:spPr/>
      <dgm:t>
        <a:bodyPr/>
        <a:lstStyle/>
        <a:p>
          <a:r>
            <a:rPr lang="en-US" altLang="en-US" dirty="0" err="1"/>
            <a:t>findPath</a:t>
          </a:r>
          <a:endParaRPr lang="zh-CN" altLang="en-US" dirty="0"/>
        </a:p>
      </dgm:t>
    </dgm:pt>
    <dgm:pt modelId="{91D5E874-7881-4003-8B32-1A6D0468B2DC}" type="parTrans" cxnId="{8A743DA8-69A8-4426-9D8B-0364E09E4C88}">
      <dgm:prSet/>
      <dgm:spPr/>
      <dgm:t>
        <a:bodyPr/>
        <a:lstStyle/>
        <a:p>
          <a:endParaRPr lang="zh-CN" altLang="en-US"/>
        </a:p>
      </dgm:t>
    </dgm:pt>
    <dgm:pt modelId="{A7B8375A-3E4A-47FB-847D-C37A1967936B}" type="sibTrans" cxnId="{8A743DA8-69A8-4426-9D8B-0364E09E4C88}">
      <dgm:prSet/>
      <dgm:spPr/>
      <dgm:t>
        <a:bodyPr/>
        <a:lstStyle/>
        <a:p>
          <a:endParaRPr lang="zh-CN" altLang="en-US"/>
        </a:p>
      </dgm:t>
    </dgm:pt>
    <dgm:pt modelId="{9006544B-E543-4E46-BF9C-C2FE7EB5AF85}">
      <dgm:prSet phldrT="[文本]" custT="1"/>
      <dgm:spPr/>
      <dgm:t>
        <a:bodyPr/>
        <a:lstStyle/>
        <a:p>
          <a:r>
            <a:rPr lang="en-US" altLang="en-US" sz="1400" dirty="0" err="1"/>
            <a:t>getSurroundPoints</a:t>
          </a:r>
          <a:endParaRPr lang="zh-CN" altLang="en-US" sz="1400" dirty="0"/>
        </a:p>
      </dgm:t>
    </dgm:pt>
    <dgm:pt modelId="{5033355A-591E-4394-A1D5-2063F046DEE1}" type="parTrans" cxnId="{3ABB2815-365F-4CB9-93E2-23D7282DB4DF}">
      <dgm:prSet/>
      <dgm:spPr/>
      <dgm:t>
        <a:bodyPr/>
        <a:lstStyle/>
        <a:p>
          <a:endParaRPr lang="zh-CN" altLang="en-US"/>
        </a:p>
      </dgm:t>
    </dgm:pt>
    <dgm:pt modelId="{2D2E8760-C936-42BC-8B99-CD2AB223B320}" type="sibTrans" cxnId="{3ABB2815-365F-4CB9-93E2-23D7282DB4DF}">
      <dgm:prSet/>
      <dgm:spPr/>
      <dgm:t>
        <a:bodyPr/>
        <a:lstStyle/>
        <a:p>
          <a:endParaRPr lang="zh-CN" altLang="en-US"/>
        </a:p>
      </dgm:t>
    </dgm:pt>
    <dgm:pt modelId="{BE4F1C54-7E20-497B-96A5-97B054790515}">
      <dgm:prSet phldrT="[文本]"/>
      <dgm:spPr/>
      <dgm:t>
        <a:bodyPr/>
        <a:lstStyle/>
        <a:p>
          <a:r>
            <a:rPr lang="en-US" altLang="en-US" dirty="0" err="1"/>
            <a:t>isInList</a:t>
          </a:r>
          <a:endParaRPr lang="zh-CN" altLang="en-US" dirty="0"/>
        </a:p>
      </dgm:t>
    </dgm:pt>
    <dgm:pt modelId="{C9E655AD-8D9A-4600-B18F-50909F4F9164}" type="parTrans" cxnId="{FAE65BF7-0029-494C-B914-10E25B8D3A70}">
      <dgm:prSet/>
      <dgm:spPr/>
      <dgm:t>
        <a:bodyPr/>
        <a:lstStyle/>
        <a:p>
          <a:endParaRPr lang="zh-CN" altLang="en-US"/>
        </a:p>
      </dgm:t>
    </dgm:pt>
    <dgm:pt modelId="{8D500F50-6411-4F4D-B3F4-D90A571348C9}" type="sibTrans" cxnId="{FAE65BF7-0029-494C-B914-10E25B8D3A70}">
      <dgm:prSet/>
      <dgm:spPr/>
      <dgm:t>
        <a:bodyPr/>
        <a:lstStyle/>
        <a:p>
          <a:endParaRPr lang="zh-CN" altLang="en-US"/>
        </a:p>
      </dgm:t>
    </dgm:pt>
    <dgm:pt modelId="{B5CEC96D-1CB9-45E1-8FE9-6B642D57E46A}">
      <dgm:prSet phldrT="[文本]"/>
      <dgm:spPr/>
      <dgm:t>
        <a:bodyPr/>
        <a:lstStyle/>
        <a:p>
          <a:r>
            <a:rPr lang="en-US" altLang="en-US" dirty="0" err="1"/>
            <a:t>isCanreach</a:t>
          </a:r>
          <a:endParaRPr lang="zh-CN" altLang="en-US" dirty="0"/>
        </a:p>
      </dgm:t>
    </dgm:pt>
    <dgm:pt modelId="{6CF1112C-0C38-4E6F-8A29-A91051457980}" type="parTrans" cxnId="{1371E6BA-558F-4CA4-8031-62E97036A4E1}">
      <dgm:prSet/>
      <dgm:spPr/>
      <dgm:t>
        <a:bodyPr/>
        <a:lstStyle/>
        <a:p>
          <a:endParaRPr lang="zh-CN" altLang="en-US"/>
        </a:p>
      </dgm:t>
    </dgm:pt>
    <dgm:pt modelId="{91B4D563-8F4A-4A08-86B6-D4AE4DA43FD3}" type="sibTrans" cxnId="{1371E6BA-558F-4CA4-8031-62E97036A4E1}">
      <dgm:prSet/>
      <dgm:spPr/>
      <dgm:t>
        <a:bodyPr/>
        <a:lstStyle/>
        <a:p>
          <a:endParaRPr lang="zh-CN" altLang="en-US"/>
        </a:p>
      </dgm:t>
    </dgm:pt>
    <dgm:pt modelId="{EEA296FF-4379-4004-9E7B-39B950CC233B}">
      <dgm:prSet phldrT="[文本]"/>
      <dgm:spPr/>
      <dgm:t>
        <a:bodyPr/>
        <a:lstStyle/>
        <a:p>
          <a:r>
            <a:rPr lang="en-US" altLang="en-US"/>
            <a:t>GetLeastF</a:t>
          </a:r>
          <a:endParaRPr lang="zh-CN" altLang="en-US" dirty="0"/>
        </a:p>
      </dgm:t>
    </dgm:pt>
    <dgm:pt modelId="{5CAF4C9B-E294-4EEA-91B4-0C3FA86224D6}" type="parTrans" cxnId="{8E3FC8C9-C9BC-46DE-9330-21D5821E4FF9}">
      <dgm:prSet/>
      <dgm:spPr/>
      <dgm:t>
        <a:bodyPr/>
        <a:lstStyle/>
        <a:p>
          <a:endParaRPr lang="zh-CN" altLang="en-US"/>
        </a:p>
      </dgm:t>
    </dgm:pt>
    <dgm:pt modelId="{4931E2B8-2240-4091-95AA-24424C8E9B0D}" type="sibTrans" cxnId="{8E3FC8C9-C9BC-46DE-9330-21D5821E4FF9}">
      <dgm:prSet/>
      <dgm:spPr/>
      <dgm:t>
        <a:bodyPr/>
        <a:lstStyle/>
        <a:p>
          <a:endParaRPr lang="zh-CN" altLang="en-US"/>
        </a:p>
      </dgm:t>
    </dgm:pt>
    <dgm:pt modelId="{9244E61F-6EC3-41E9-A833-E83E02CD28F3}">
      <dgm:prSet phldrT="[文本]"/>
      <dgm:spPr/>
      <dgm:t>
        <a:bodyPr/>
        <a:lstStyle/>
        <a:p>
          <a:r>
            <a:rPr lang="en-US" altLang="en-US" dirty="0" err="1"/>
            <a:t>calcG</a:t>
          </a:r>
          <a:endParaRPr lang="zh-CN" altLang="en-US" dirty="0"/>
        </a:p>
      </dgm:t>
    </dgm:pt>
    <dgm:pt modelId="{E2B9EFD1-0F05-4D3E-A435-DF7AB9488EA4}" type="parTrans" cxnId="{E002882A-BAD0-428D-92EA-3048C599144B}">
      <dgm:prSet/>
      <dgm:spPr/>
      <dgm:t>
        <a:bodyPr/>
        <a:lstStyle/>
        <a:p>
          <a:endParaRPr lang="zh-CN" altLang="en-US"/>
        </a:p>
      </dgm:t>
    </dgm:pt>
    <dgm:pt modelId="{710D6833-08E8-4D17-BD54-AE34705EBC78}" type="sibTrans" cxnId="{E002882A-BAD0-428D-92EA-3048C599144B}">
      <dgm:prSet/>
      <dgm:spPr/>
      <dgm:t>
        <a:bodyPr/>
        <a:lstStyle/>
        <a:p>
          <a:endParaRPr lang="zh-CN" altLang="en-US"/>
        </a:p>
      </dgm:t>
    </dgm:pt>
    <dgm:pt modelId="{18CC317D-16F7-437A-BD0E-31218EF5C013}">
      <dgm:prSet phldrT="[文本]"/>
      <dgm:spPr/>
      <dgm:t>
        <a:bodyPr/>
        <a:lstStyle/>
        <a:p>
          <a:r>
            <a:rPr lang="en-US" altLang="en-US"/>
            <a:t>calcH</a:t>
          </a:r>
          <a:endParaRPr lang="zh-CN" altLang="en-US" dirty="0"/>
        </a:p>
      </dgm:t>
    </dgm:pt>
    <dgm:pt modelId="{B3164E9F-35BE-43C6-9C1D-1F2D766A97E2}" type="parTrans" cxnId="{B80A07FE-8D14-4635-BC6F-113DB9443AB5}">
      <dgm:prSet/>
      <dgm:spPr/>
      <dgm:t>
        <a:bodyPr/>
        <a:lstStyle/>
        <a:p>
          <a:endParaRPr lang="zh-CN" altLang="en-US"/>
        </a:p>
      </dgm:t>
    </dgm:pt>
    <dgm:pt modelId="{469261AE-3787-4477-BF9E-78DBD3166A80}" type="sibTrans" cxnId="{B80A07FE-8D14-4635-BC6F-113DB9443AB5}">
      <dgm:prSet/>
      <dgm:spPr/>
      <dgm:t>
        <a:bodyPr/>
        <a:lstStyle/>
        <a:p>
          <a:endParaRPr lang="zh-CN" altLang="en-US"/>
        </a:p>
      </dgm:t>
    </dgm:pt>
    <dgm:pt modelId="{6746F374-0231-49DC-8E2C-8FD1A0B8DDD3}">
      <dgm:prSet phldrT="[文本]"/>
      <dgm:spPr/>
      <dgm:t>
        <a:bodyPr/>
        <a:lstStyle/>
        <a:p>
          <a:r>
            <a:rPr lang="en-US" altLang="en-US" dirty="0" err="1"/>
            <a:t>calcF</a:t>
          </a:r>
          <a:endParaRPr lang="zh-CN" altLang="en-US" dirty="0"/>
        </a:p>
      </dgm:t>
    </dgm:pt>
    <dgm:pt modelId="{B09885B5-4A42-490B-962A-340FADCFDEC0}" type="parTrans" cxnId="{92A9FC5B-1654-4A5C-AE3C-0BAC26DD9BF9}">
      <dgm:prSet/>
      <dgm:spPr/>
      <dgm:t>
        <a:bodyPr/>
        <a:lstStyle/>
        <a:p>
          <a:endParaRPr lang="zh-CN" altLang="en-US"/>
        </a:p>
      </dgm:t>
    </dgm:pt>
    <dgm:pt modelId="{D790898D-1092-45E9-AE03-C9EF4ABA7250}" type="sibTrans" cxnId="{92A9FC5B-1654-4A5C-AE3C-0BAC26DD9BF9}">
      <dgm:prSet/>
      <dgm:spPr/>
      <dgm:t>
        <a:bodyPr/>
        <a:lstStyle/>
        <a:p>
          <a:endParaRPr lang="zh-CN" altLang="en-US"/>
        </a:p>
      </dgm:t>
    </dgm:pt>
    <dgm:pt modelId="{F1AE8D6E-AE6F-4C3A-8DB0-0D7E5933413A}" type="pres">
      <dgm:prSet presAssocID="{D9DC170D-A474-4BC7-AB8E-FCB825A6E8EC}" presName="Name0" presStyleCnt="0">
        <dgm:presLayoutVars>
          <dgm:chMax val="1"/>
          <dgm:chPref val="1"/>
          <dgm:dir/>
          <dgm:animOne val="branch"/>
          <dgm:animLvl val="lvl"/>
        </dgm:presLayoutVars>
      </dgm:prSet>
      <dgm:spPr/>
    </dgm:pt>
    <dgm:pt modelId="{D1634328-7F52-49B8-82F5-8F657BE0D1E7}" type="pres">
      <dgm:prSet presAssocID="{B4A62F59-37D5-4320-B81A-7FFD1137DE8A}" presName="singleCycle" presStyleCnt="0"/>
      <dgm:spPr/>
    </dgm:pt>
    <dgm:pt modelId="{82805BDF-A91E-4E37-B7CC-E7470BEAD44E}" type="pres">
      <dgm:prSet presAssocID="{B4A62F59-37D5-4320-B81A-7FFD1137DE8A}" presName="singleCenter" presStyleLbl="node1" presStyleIdx="0" presStyleCnt="8">
        <dgm:presLayoutVars>
          <dgm:chMax val="7"/>
          <dgm:chPref val="7"/>
        </dgm:presLayoutVars>
      </dgm:prSet>
      <dgm:spPr/>
    </dgm:pt>
    <dgm:pt modelId="{7B05B8C6-E494-4DF0-8E27-59DC23D1D7B5}" type="pres">
      <dgm:prSet presAssocID="{5033355A-591E-4394-A1D5-2063F046DEE1}" presName="Name56" presStyleLbl="parChTrans1D2" presStyleIdx="0" presStyleCnt="7"/>
      <dgm:spPr/>
    </dgm:pt>
    <dgm:pt modelId="{9AF21F45-5DB8-465F-BAEE-626738F61284}" type="pres">
      <dgm:prSet presAssocID="{9006544B-E543-4E46-BF9C-C2FE7EB5AF85}" presName="text0" presStyleLbl="node1" presStyleIdx="1" presStyleCnt="8">
        <dgm:presLayoutVars>
          <dgm:bulletEnabled val="1"/>
        </dgm:presLayoutVars>
      </dgm:prSet>
      <dgm:spPr/>
    </dgm:pt>
    <dgm:pt modelId="{935632CD-96E2-445C-BD0A-13CEA5089C92}" type="pres">
      <dgm:prSet presAssocID="{C9E655AD-8D9A-4600-B18F-50909F4F9164}" presName="Name56" presStyleLbl="parChTrans1D2" presStyleIdx="1" presStyleCnt="7"/>
      <dgm:spPr/>
    </dgm:pt>
    <dgm:pt modelId="{5583AFC0-3598-4ADB-B243-9A7A4F745A53}" type="pres">
      <dgm:prSet presAssocID="{BE4F1C54-7E20-497B-96A5-97B054790515}" presName="text0" presStyleLbl="node1" presStyleIdx="2" presStyleCnt="8">
        <dgm:presLayoutVars>
          <dgm:bulletEnabled val="1"/>
        </dgm:presLayoutVars>
      </dgm:prSet>
      <dgm:spPr/>
    </dgm:pt>
    <dgm:pt modelId="{55AC700E-44E5-4EE0-9741-FFAD050D0460}" type="pres">
      <dgm:prSet presAssocID="{6CF1112C-0C38-4E6F-8A29-A91051457980}" presName="Name56" presStyleLbl="parChTrans1D2" presStyleIdx="2" presStyleCnt="7"/>
      <dgm:spPr/>
    </dgm:pt>
    <dgm:pt modelId="{FDF10EC8-75D9-4B4F-9385-1C9D516374D1}" type="pres">
      <dgm:prSet presAssocID="{B5CEC96D-1CB9-45E1-8FE9-6B642D57E46A}" presName="text0" presStyleLbl="node1" presStyleIdx="3" presStyleCnt="8">
        <dgm:presLayoutVars>
          <dgm:bulletEnabled val="1"/>
        </dgm:presLayoutVars>
      </dgm:prSet>
      <dgm:spPr/>
    </dgm:pt>
    <dgm:pt modelId="{2E799ECC-51CB-4D1E-B693-57A257DDAE24}" type="pres">
      <dgm:prSet presAssocID="{5CAF4C9B-E294-4EEA-91B4-0C3FA86224D6}" presName="Name56" presStyleLbl="parChTrans1D2" presStyleIdx="3" presStyleCnt="7"/>
      <dgm:spPr/>
    </dgm:pt>
    <dgm:pt modelId="{9E5197C1-3BB7-457A-84B9-F72450BEF5D8}" type="pres">
      <dgm:prSet presAssocID="{EEA296FF-4379-4004-9E7B-39B950CC233B}" presName="text0" presStyleLbl="node1" presStyleIdx="4" presStyleCnt="8">
        <dgm:presLayoutVars>
          <dgm:bulletEnabled val="1"/>
        </dgm:presLayoutVars>
      </dgm:prSet>
      <dgm:spPr/>
    </dgm:pt>
    <dgm:pt modelId="{D90ADD1D-D769-4142-9157-E63403DAF7D1}" type="pres">
      <dgm:prSet presAssocID="{E2B9EFD1-0F05-4D3E-A435-DF7AB9488EA4}" presName="Name56" presStyleLbl="parChTrans1D2" presStyleIdx="4" presStyleCnt="7"/>
      <dgm:spPr/>
    </dgm:pt>
    <dgm:pt modelId="{45B92AE9-0C12-41D9-A525-3F51405C7F34}" type="pres">
      <dgm:prSet presAssocID="{9244E61F-6EC3-41E9-A833-E83E02CD28F3}" presName="text0" presStyleLbl="node1" presStyleIdx="5" presStyleCnt="8">
        <dgm:presLayoutVars>
          <dgm:bulletEnabled val="1"/>
        </dgm:presLayoutVars>
      </dgm:prSet>
      <dgm:spPr/>
    </dgm:pt>
    <dgm:pt modelId="{3B0E3DE5-6806-4E5B-8F4C-B43D371B3811}" type="pres">
      <dgm:prSet presAssocID="{B3164E9F-35BE-43C6-9C1D-1F2D766A97E2}" presName="Name56" presStyleLbl="parChTrans1D2" presStyleIdx="5" presStyleCnt="7"/>
      <dgm:spPr/>
    </dgm:pt>
    <dgm:pt modelId="{70B0845B-E4A9-4176-A27A-FD997C13F446}" type="pres">
      <dgm:prSet presAssocID="{18CC317D-16F7-437A-BD0E-31218EF5C013}" presName="text0" presStyleLbl="node1" presStyleIdx="6" presStyleCnt="8">
        <dgm:presLayoutVars>
          <dgm:bulletEnabled val="1"/>
        </dgm:presLayoutVars>
      </dgm:prSet>
      <dgm:spPr/>
    </dgm:pt>
    <dgm:pt modelId="{1DDE1F04-8662-4D8B-8DA8-F6A366852F63}" type="pres">
      <dgm:prSet presAssocID="{B09885B5-4A42-490B-962A-340FADCFDEC0}" presName="Name56" presStyleLbl="parChTrans1D2" presStyleIdx="6" presStyleCnt="7"/>
      <dgm:spPr/>
    </dgm:pt>
    <dgm:pt modelId="{F1974C95-8404-4B39-93F7-1EAEE880F640}" type="pres">
      <dgm:prSet presAssocID="{6746F374-0231-49DC-8E2C-8FD1A0B8DDD3}" presName="text0" presStyleLbl="node1" presStyleIdx="7" presStyleCnt="8">
        <dgm:presLayoutVars>
          <dgm:bulletEnabled val="1"/>
        </dgm:presLayoutVars>
      </dgm:prSet>
      <dgm:spPr/>
    </dgm:pt>
  </dgm:ptLst>
  <dgm:cxnLst>
    <dgm:cxn modelId="{10255B05-9B97-437C-997A-B3875FE65A5E}" type="presOf" srcId="{BE4F1C54-7E20-497B-96A5-97B054790515}" destId="{5583AFC0-3598-4ADB-B243-9A7A4F745A53}" srcOrd="0" destOrd="0" presId="urn:microsoft.com/office/officeart/2008/layout/RadialCluster"/>
    <dgm:cxn modelId="{7255580E-9A56-4C99-8D48-82E9C5EA3AD9}" type="presOf" srcId="{9244E61F-6EC3-41E9-A833-E83E02CD28F3}" destId="{45B92AE9-0C12-41D9-A525-3F51405C7F34}" srcOrd="0" destOrd="0" presId="urn:microsoft.com/office/officeart/2008/layout/RadialCluster"/>
    <dgm:cxn modelId="{62D7B10F-6D9F-4FC3-85C6-C1033138A536}" type="presOf" srcId="{6CF1112C-0C38-4E6F-8A29-A91051457980}" destId="{55AC700E-44E5-4EE0-9741-FFAD050D0460}" srcOrd="0" destOrd="0" presId="urn:microsoft.com/office/officeart/2008/layout/RadialCluster"/>
    <dgm:cxn modelId="{9D8AC40F-FE1C-41B5-A8F8-89CE5AC798C4}" type="presOf" srcId="{18CC317D-16F7-437A-BD0E-31218EF5C013}" destId="{70B0845B-E4A9-4176-A27A-FD997C13F446}" srcOrd="0" destOrd="0" presId="urn:microsoft.com/office/officeart/2008/layout/RadialCluster"/>
    <dgm:cxn modelId="{3ABB2815-365F-4CB9-93E2-23D7282DB4DF}" srcId="{B4A62F59-37D5-4320-B81A-7FFD1137DE8A}" destId="{9006544B-E543-4E46-BF9C-C2FE7EB5AF85}" srcOrd="0" destOrd="0" parTransId="{5033355A-591E-4394-A1D5-2063F046DEE1}" sibTransId="{2D2E8760-C936-42BC-8B99-CD2AB223B320}"/>
    <dgm:cxn modelId="{EE8B6519-33E3-4F7C-B97E-47B1D097E069}" type="presOf" srcId="{C9E655AD-8D9A-4600-B18F-50909F4F9164}" destId="{935632CD-96E2-445C-BD0A-13CEA5089C92}" srcOrd="0" destOrd="0" presId="urn:microsoft.com/office/officeart/2008/layout/RadialCluster"/>
    <dgm:cxn modelId="{E002882A-BAD0-428D-92EA-3048C599144B}" srcId="{B4A62F59-37D5-4320-B81A-7FFD1137DE8A}" destId="{9244E61F-6EC3-41E9-A833-E83E02CD28F3}" srcOrd="4" destOrd="0" parTransId="{E2B9EFD1-0F05-4D3E-A435-DF7AB9488EA4}" sibTransId="{710D6833-08E8-4D17-BD54-AE34705EBC78}"/>
    <dgm:cxn modelId="{F6CAE12C-1728-4B6A-9BD0-BA49DDA1D145}" type="presOf" srcId="{E2B9EFD1-0F05-4D3E-A435-DF7AB9488EA4}" destId="{D90ADD1D-D769-4142-9157-E63403DAF7D1}" srcOrd="0" destOrd="0" presId="urn:microsoft.com/office/officeart/2008/layout/RadialCluster"/>
    <dgm:cxn modelId="{69420B30-5B6C-4424-957C-1ECE46868070}" type="presOf" srcId="{6746F374-0231-49DC-8E2C-8FD1A0B8DDD3}" destId="{F1974C95-8404-4B39-93F7-1EAEE880F640}" srcOrd="0" destOrd="0" presId="urn:microsoft.com/office/officeart/2008/layout/RadialCluster"/>
    <dgm:cxn modelId="{A2479332-B4AF-4384-93B0-BD319EC5AC92}" type="presOf" srcId="{B3164E9F-35BE-43C6-9C1D-1F2D766A97E2}" destId="{3B0E3DE5-6806-4E5B-8F4C-B43D371B3811}" srcOrd="0" destOrd="0" presId="urn:microsoft.com/office/officeart/2008/layout/RadialCluster"/>
    <dgm:cxn modelId="{3BA4213D-56F4-4BF3-808F-E7A9A3EA54C4}" type="presOf" srcId="{5033355A-591E-4394-A1D5-2063F046DEE1}" destId="{7B05B8C6-E494-4DF0-8E27-59DC23D1D7B5}" srcOrd="0" destOrd="0" presId="urn:microsoft.com/office/officeart/2008/layout/RadialCluster"/>
    <dgm:cxn modelId="{92A9FC5B-1654-4A5C-AE3C-0BAC26DD9BF9}" srcId="{B4A62F59-37D5-4320-B81A-7FFD1137DE8A}" destId="{6746F374-0231-49DC-8E2C-8FD1A0B8DDD3}" srcOrd="6" destOrd="0" parTransId="{B09885B5-4A42-490B-962A-340FADCFDEC0}" sibTransId="{D790898D-1092-45E9-AE03-C9EF4ABA7250}"/>
    <dgm:cxn modelId="{299CB768-1762-4CBC-81B3-EF316DFAD3C6}" type="presOf" srcId="{B4A62F59-37D5-4320-B81A-7FFD1137DE8A}" destId="{82805BDF-A91E-4E37-B7CC-E7470BEAD44E}" srcOrd="0" destOrd="0" presId="urn:microsoft.com/office/officeart/2008/layout/RadialCluster"/>
    <dgm:cxn modelId="{F9F9386D-5708-4521-8977-2C3C0F7B9D2D}" type="presOf" srcId="{EEA296FF-4379-4004-9E7B-39B950CC233B}" destId="{9E5197C1-3BB7-457A-84B9-F72450BEF5D8}" srcOrd="0" destOrd="0" presId="urn:microsoft.com/office/officeart/2008/layout/RadialCluster"/>
    <dgm:cxn modelId="{944C6C54-15B1-4949-B436-1E6E5D19D375}" type="presOf" srcId="{5CAF4C9B-E294-4EEA-91B4-0C3FA86224D6}" destId="{2E799ECC-51CB-4D1E-B693-57A257DDAE24}" srcOrd="0" destOrd="0" presId="urn:microsoft.com/office/officeart/2008/layout/RadialCluster"/>
    <dgm:cxn modelId="{8A743DA8-69A8-4426-9D8B-0364E09E4C88}" srcId="{D9DC170D-A474-4BC7-AB8E-FCB825A6E8EC}" destId="{B4A62F59-37D5-4320-B81A-7FFD1137DE8A}" srcOrd="0" destOrd="0" parTransId="{91D5E874-7881-4003-8B32-1A6D0468B2DC}" sibTransId="{A7B8375A-3E4A-47FB-847D-C37A1967936B}"/>
    <dgm:cxn modelId="{0329CCAD-D574-4A2B-BA0A-DE31E899E2E0}" type="presOf" srcId="{B5CEC96D-1CB9-45E1-8FE9-6B642D57E46A}" destId="{FDF10EC8-75D9-4B4F-9385-1C9D516374D1}" srcOrd="0" destOrd="0" presId="urn:microsoft.com/office/officeart/2008/layout/RadialCluster"/>
    <dgm:cxn modelId="{1371E6BA-558F-4CA4-8031-62E97036A4E1}" srcId="{B4A62F59-37D5-4320-B81A-7FFD1137DE8A}" destId="{B5CEC96D-1CB9-45E1-8FE9-6B642D57E46A}" srcOrd="2" destOrd="0" parTransId="{6CF1112C-0C38-4E6F-8A29-A91051457980}" sibTransId="{91B4D563-8F4A-4A08-86B6-D4AE4DA43FD3}"/>
    <dgm:cxn modelId="{2D13CBBF-C7ED-49B0-8F09-010645E4028E}" type="presOf" srcId="{D9DC170D-A474-4BC7-AB8E-FCB825A6E8EC}" destId="{F1AE8D6E-AE6F-4C3A-8DB0-0D7E5933413A}" srcOrd="0" destOrd="0" presId="urn:microsoft.com/office/officeart/2008/layout/RadialCluster"/>
    <dgm:cxn modelId="{8E3FC8C9-C9BC-46DE-9330-21D5821E4FF9}" srcId="{B4A62F59-37D5-4320-B81A-7FFD1137DE8A}" destId="{EEA296FF-4379-4004-9E7B-39B950CC233B}" srcOrd="3" destOrd="0" parTransId="{5CAF4C9B-E294-4EEA-91B4-0C3FA86224D6}" sibTransId="{4931E2B8-2240-4091-95AA-24424C8E9B0D}"/>
    <dgm:cxn modelId="{11DC1FCD-F416-4E94-9C08-AD115FC72C7D}" type="presOf" srcId="{B09885B5-4A42-490B-962A-340FADCFDEC0}" destId="{1DDE1F04-8662-4D8B-8DA8-F6A366852F63}" srcOrd="0" destOrd="0" presId="urn:microsoft.com/office/officeart/2008/layout/RadialCluster"/>
    <dgm:cxn modelId="{2A6EB0EF-3CCE-4B3E-82C0-EE1371EC73E6}" type="presOf" srcId="{9006544B-E543-4E46-BF9C-C2FE7EB5AF85}" destId="{9AF21F45-5DB8-465F-BAEE-626738F61284}" srcOrd="0" destOrd="0" presId="urn:microsoft.com/office/officeart/2008/layout/RadialCluster"/>
    <dgm:cxn modelId="{FAE65BF7-0029-494C-B914-10E25B8D3A70}" srcId="{B4A62F59-37D5-4320-B81A-7FFD1137DE8A}" destId="{BE4F1C54-7E20-497B-96A5-97B054790515}" srcOrd="1" destOrd="0" parTransId="{C9E655AD-8D9A-4600-B18F-50909F4F9164}" sibTransId="{8D500F50-6411-4F4D-B3F4-D90A571348C9}"/>
    <dgm:cxn modelId="{B80A07FE-8D14-4635-BC6F-113DB9443AB5}" srcId="{B4A62F59-37D5-4320-B81A-7FFD1137DE8A}" destId="{18CC317D-16F7-437A-BD0E-31218EF5C013}" srcOrd="5" destOrd="0" parTransId="{B3164E9F-35BE-43C6-9C1D-1F2D766A97E2}" sibTransId="{469261AE-3787-4477-BF9E-78DBD3166A80}"/>
    <dgm:cxn modelId="{FA0C0828-0003-4BE2-9BDB-E827A51D8A28}" type="presParOf" srcId="{F1AE8D6E-AE6F-4C3A-8DB0-0D7E5933413A}" destId="{D1634328-7F52-49B8-82F5-8F657BE0D1E7}" srcOrd="0" destOrd="0" presId="urn:microsoft.com/office/officeart/2008/layout/RadialCluster"/>
    <dgm:cxn modelId="{44827A30-BCCB-40CF-B309-C375E9DD979D}" type="presParOf" srcId="{D1634328-7F52-49B8-82F5-8F657BE0D1E7}" destId="{82805BDF-A91E-4E37-B7CC-E7470BEAD44E}" srcOrd="0" destOrd="0" presId="urn:microsoft.com/office/officeart/2008/layout/RadialCluster"/>
    <dgm:cxn modelId="{02A51C10-6B99-40CA-A99D-0108FDD4F9EF}" type="presParOf" srcId="{D1634328-7F52-49B8-82F5-8F657BE0D1E7}" destId="{7B05B8C6-E494-4DF0-8E27-59DC23D1D7B5}" srcOrd="1" destOrd="0" presId="urn:microsoft.com/office/officeart/2008/layout/RadialCluster"/>
    <dgm:cxn modelId="{3FB4D4F1-F150-4EC1-A590-87F5F9AD9AFD}" type="presParOf" srcId="{D1634328-7F52-49B8-82F5-8F657BE0D1E7}" destId="{9AF21F45-5DB8-465F-BAEE-626738F61284}" srcOrd="2" destOrd="0" presId="urn:microsoft.com/office/officeart/2008/layout/RadialCluster"/>
    <dgm:cxn modelId="{8E25AE33-58F9-4F63-BAC2-70A7BDEAFD2E}" type="presParOf" srcId="{D1634328-7F52-49B8-82F5-8F657BE0D1E7}" destId="{935632CD-96E2-445C-BD0A-13CEA5089C92}" srcOrd="3" destOrd="0" presId="urn:microsoft.com/office/officeart/2008/layout/RadialCluster"/>
    <dgm:cxn modelId="{486D28F0-F358-47CB-96C3-F7A09667E5AE}" type="presParOf" srcId="{D1634328-7F52-49B8-82F5-8F657BE0D1E7}" destId="{5583AFC0-3598-4ADB-B243-9A7A4F745A53}" srcOrd="4" destOrd="0" presId="urn:microsoft.com/office/officeart/2008/layout/RadialCluster"/>
    <dgm:cxn modelId="{ECC52EB6-45AD-46E7-9B96-23A168B73188}" type="presParOf" srcId="{D1634328-7F52-49B8-82F5-8F657BE0D1E7}" destId="{55AC700E-44E5-4EE0-9741-FFAD050D0460}" srcOrd="5" destOrd="0" presId="urn:microsoft.com/office/officeart/2008/layout/RadialCluster"/>
    <dgm:cxn modelId="{A69ADABF-105A-443C-9D0F-FF5FE6931E6C}" type="presParOf" srcId="{D1634328-7F52-49B8-82F5-8F657BE0D1E7}" destId="{FDF10EC8-75D9-4B4F-9385-1C9D516374D1}" srcOrd="6" destOrd="0" presId="urn:microsoft.com/office/officeart/2008/layout/RadialCluster"/>
    <dgm:cxn modelId="{A06D289E-8B18-495A-913D-5205670F006C}" type="presParOf" srcId="{D1634328-7F52-49B8-82F5-8F657BE0D1E7}" destId="{2E799ECC-51CB-4D1E-B693-57A257DDAE24}" srcOrd="7" destOrd="0" presId="urn:microsoft.com/office/officeart/2008/layout/RadialCluster"/>
    <dgm:cxn modelId="{BA8D8232-7A1C-4ECD-BEFC-947980FCF45C}" type="presParOf" srcId="{D1634328-7F52-49B8-82F5-8F657BE0D1E7}" destId="{9E5197C1-3BB7-457A-84B9-F72450BEF5D8}" srcOrd="8" destOrd="0" presId="urn:microsoft.com/office/officeart/2008/layout/RadialCluster"/>
    <dgm:cxn modelId="{C5FC791B-0B1B-4CB8-942B-F50755F9719C}" type="presParOf" srcId="{D1634328-7F52-49B8-82F5-8F657BE0D1E7}" destId="{D90ADD1D-D769-4142-9157-E63403DAF7D1}" srcOrd="9" destOrd="0" presId="urn:microsoft.com/office/officeart/2008/layout/RadialCluster"/>
    <dgm:cxn modelId="{C0F93243-2E78-4B61-A2BE-877D8DEAA02E}" type="presParOf" srcId="{D1634328-7F52-49B8-82F5-8F657BE0D1E7}" destId="{45B92AE9-0C12-41D9-A525-3F51405C7F34}" srcOrd="10" destOrd="0" presId="urn:microsoft.com/office/officeart/2008/layout/RadialCluster"/>
    <dgm:cxn modelId="{11FBFEB8-4D4A-4E0E-9D58-EAD0FA5F2082}" type="presParOf" srcId="{D1634328-7F52-49B8-82F5-8F657BE0D1E7}" destId="{3B0E3DE5-6806-4E5B-8F4C-B43D371B3811}" srcOrd="11" destOrd="0" presId="urn:microsoft.com/office/officeart/2008/layout/RadialCluster"/>
    <dgm:cxn modelId="{50B2898B-EA9F-40FA-9312-A90C887ED870}" type="presParOf" srcId="{D1634328-7F52-49B8-82F5-8F657BE0D1E7}" destId="{70B0845B-E4A9-4176-A27A-FD997C13F446}" srcOrd="12" destOrd="0" presId="urn:microsoft.com/office/officeart/2008/layout/RadialCluster"/>
    <dgm:cxn modelId="{B386C3BB-07DC-444E-81BB-6BE1AAF4DC78}" type="presParOf" srcId="{D1634328-7F52-49B8-82F5-8F657BE0D1E7}" destId="{1DDE1F04-8662-4D8B-8DA8-F6A366852F63}" srcOrd="13" destOrd="0" presId="urn:microsoft.com/office/officeart/2008/layout/RadialCluster"/>
    <dgm:cxn modelId="{EC20615F-4D72-4FF4-B866-76883555606B}" type="presParOf" srcId="{D1634328-7F52-49B8-82F5-8F657BE0D1E7}" destId="{F1974C95-8404-4B39-93F7-1EAEE880F640}" srcOrd="14" destOrd="0" presId="urn:microsoft.com/office/officeart/2008/layout/RadialCluster"/>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0092F-0AC4-441A-94E8-754E4F9C7C15}">
      <dsp:nvSpPr>
        <dsp:cNvPr id="0" name=""/>
        <dsp:cNvSpPr/>
      </dsp:nvSpPr>
      <dsp:spPr>
        <a:xfrm>
          <a:off x="791877" y="2774"/>
          <a:ext cx="1942620" cy="145012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550" tIns="247650" rIns="82550" bIns="82550" numCol="1" spcCol="1270" anchor="t" anchorCtr="0">
          <a:noAutofit/>
        </a:bodyPr>
        <a:lstStyle/>
        <a:p>
          <a:pPr marL="285750" lvl="1" indent="-285750" algn="l" defTabSz="2889250">
            <a:lnSpc>
              <a:spcPct val="90000"/>
            </a:lnSpc>
            <a:spcBef>
              <a:spcPct val="0"/>
            </a:spcBef>
            <a:spcAft>
              <a:spcPct val="15000"/>
            </a:spcAft>
            <a:buChar char="•"/>
          </a:pPr>
          <a:endParaRPr lang="zh-CN" altLang="en-US" sz="6500" kern="1200"/>
        </a:p>
      </dsp:txBody>
      <dsp:txXfrm>
        <a:off x="825855" y="36752"/>
        <a:ext cx="1874664" cy="1416147"/>
      </dsp:txXfrm>
    </dsp:sp>
    <dsp:sp modelId="{5F888FF8-32B5-48B5-B603-81171073B6E5}">
      <dsp:nvSpPr>
        <dsp:cNvPr id="0" name=""/>
        <dsp:cNvSpPr/>
      </dsp:nvSpPr>
      <dsp:spPr>
        <a:xfrm>
          <a:off x="791877" y="1452899"/>
          <a:ext cx="1942620" cy="62355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l" defTabSz="711200">
            <a:lnSpc>
              <a:spcPct val="90000"/>
            </a:lnSpc>
            <a:spcBef>
              <a:spcPct val="0"/>
            </a:spcBef>
            <a:spcAft>
              <a:spcPct val="35000"/>
            </a:spcAft>
            <a:buNone/>
          </a:pPr>
          <a:r>
            <a:rPr lang="en-US" altLang="en-US" sz="1600" kern="1200" dirty="0" err="1"/>
            <a:t>MoovingBalls_main</a:t>
          </a:r>
          <a:endParaRPr lang="zh-CN" altLang="en-US" sz="1600" kern="1200" dirty="0"/>
        </a:p>
      </dsp:txBody>
      <dsp:txXfrm>
        <a:off x="791877" y="1452899"/>
        <a:ext cx="1368042" cy="623553"/>
      </dsp:txXfrm>
    </dsp:sp>
    <dsp:sp modelId="{B56DB5A2-E110-4A78-85A9-D53DBB32FD9F}">
      <dsp:nvSpPr>
        <dsp:cNvPr id="0" name=""/>
        <dsp:cNvSpPr/>
      </dsp:nvSpPr>
      <dsp:spPr>
        <a:xfrm>
          <a:off x="2214873" y="1551945"/>
          <a:ext cx="679917" cy="679917"/>
        </a:xfrm>
        <a:prstGeom prst="ellipse">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9804F2-9DBB-4175-8570-226CA3895030}">
      <dsp:nvSpPr>
        <dsp:cNvPr id="0" name=""/>
        <dsp:cNvSpPr/>
      </dsp:nvSpPr>
      <dsp:spPr>
        <a:xfrm>
          <a:off x="3063235" y="2774"/>
          <a:ext cx="1942620" cy="145012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B9A440-C909-4505-90C4-46E0783152A2}">
      <dsp:nvSpPr>
        <dsp:cNvPr id="0" name=""/>
        <dsp:cNvSpPr/>
      </dsp:nvSpPr>
      <dsp:spPr>
        <a:xfrm>
          <a:off x="3063235" y="1452899"/>
          <a:ext cx="1942620" cy="62355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l" defTabSz="711200">
            <a:lnSpc>
              <a:spcPct val="90000"/>
            </a:lnSpc>
            <a:spcBef>
              <a:spcPct val="0"/>
            </a:spcBef>
            <a:spcAft>
              <a:spcPct val="35000"/>
            </a:spcAft>
            <a:buNone/>
          </a:pPr>
          <a:r>
            <a:rPr lang="en-US" altLang="en-US" sz="1600" kern="1200" dirty="0" err="1"/>
            <a:t>MoovingBalls_func</a:t>
          </a:r>
          <a:endParaRPr lang="zh-CN" altLang="en-US" sz="1600" kern="1200" dirty="0"/>
        </a:p>
      </dsp:txBody>
      <dsp:txXfrm>
        <a:off x="3063235" y="1452899"/>
        <a:ext cx="1368042" cy="623553"/>
      </dsp:txXfrm>
    </dsp:sp>
    <dsp:sp modelId="{7E656E1F-4728-4EBF-92A8-1F1C61B76E39}">
      <dsp:nvSpPr>
        <dsp:cNvPr id="0" name=""/>
        <dsp:cNvSpPr/>
      </dsp:nvSpPr>
      <dsp:spPr>
        <a:xfrm>
          <a:off x="4486231" y="1551945"/>
          <a:ext cx="679917" cy="679917"/>
        </a:xfrm>
        <a:prstGeom prst="ellipse">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E976F1-E88D-4E76-9989-423F22A02143}">
      <dsp:nvSpPr>
        <dsp:cNvPr id="0" name=""/>
        <dsp:cNvSpPr/>
      </dsp:nvSpPr>
      <dsp:spPr>
        <a:xfrm>
          <a:off x="5334593" y="2774"/>
          <a:ext cx="1942620" cy="145012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0E03CE-BD7C-4B6C-A4AD-1DBD53F2BF0C}">
      <dsp:nvSpPr>
        <dsp:cNvPr id="0" name=""/>
        <dsp:cNvSpPr/>
      </dsp:nvSpPr>
      <dsp:spPr>
        <a:xfrm>
          <a:off x="5334593" y="1452899"/>
          <a:ext cx="1942620" cy="62355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l" defTabSz="711200">
            <a:lnSpc>
              <a:spcPct val="90000"/>
            </a:lnSpc>
            <a:spcBef>
              <a:spcPct val="0"/>
            </a:spcBef>
            <a:spcAft>
              <a:spcPct val="35000"/>
            </a:spcAft>
            <a:buNone/>
          </a:pPr>
          <a:r>
            <a:rPr lang="en-US" altLang="en-US" sz="1600" kern="1200" dirty="0" err="1"/>
            <a:t>MoovingBalls_face</a:t>
          </a:r>
          <a:endParaRPr lang="zh-CN" altLang="en-US" sz="1600" kern="1200" dirty="0"/>
        </a:p>
      </dsp:txBody>
      <dsp:txXfrm>
        <a:off x="5334593" y="1452899"/>
        <a:ext cx="1368042" cy="623553"/>
      </dsp:txXfrm>
    </dsp:sp>
    <dsp:sp modelId="{ED922420-3A0B-4E40-A7F1-7D36BC9A83D7}">
      <dsp:nvSpPr>
        <dsp:cNvPr id="0" name=""/>
        <dsp:cNvSpPr/>
      </dsp:nvSpPr>
      <dsp:spPr>
        <a:xfrm>
          <a:off x="6757589" y="1551945"/>
          <a:ext cx="679917" cy="679917"/>
        </a:xfrm>
        <a:prstGeom prst="ellipse">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192013-53AB-4DC4-B096-243E70951980}">
      <dsp:nvSpPr>
        <dsp:cNvPr id="0" name=""/>
        <dsp:cNvSpPr/>
      </dsp:nvSpPr>
      <dsp:spPr>
        <a:xfrm>
          <a:off x="3063235" y="2568611"/>
          <a:ext cx="1942620" cy="145012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8F892C-1E6C-44B3-9B71-AB1AE4ED4E45}">
      <dsp:nvSpPr>
        <dsp:cNvPr id="0" name=""/>
        <dsp:cNvSpPr/>
      </dsp:nvSpPr>
      <dsp:spPr>
        <a:xfrm>
          <a:off x="3063235" y="4018736"/>
          <a:ext cx="1942620" cy="62355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None/>
          </a:pPr>
          <a:r>
            <a:rPr lang="en-US" altLang="en-US" sz="1400" kern="1200" dirty="0" err="1"/>
            <a:t>MoovingBalls.h</a:t>
          </a:r>
          <a:endParaRPr lang="zh-CN" altLang="en-US" sz="1400" kern="1200" dirty="0"/>
        </a:p>
      </dsp:txBody>
      <dsp:txXfrm>
        <a:off x="3063235" y="4018736"/>
        <a:ext cx="1368042" cy="623553"/>
      </dsp:txXfrm>
    </dsp:sp>
    <dsp:sp modelId="{0577244E-349E-40ED-8C58-1421D07FC55E}">
      <dsp:nvSpPr>
        <dsp:cNvPr id="0" name=""/>
        <dsp:cNvSpPr/>
      </dsp:nvSpPr>
      <dsp:spPr>
        <a:xfrm>
          <a:off x="4486231" y="4117782"/>
          <a:ext cx="679917" cy="679917"/>
        </a:xfrm>
        <a:prstGeom prst="ellipse">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032CC-D9C9-45A1-B4A8-2D56F78F3E2F}">
      <dsp:nvSpPr>
        <dsp:cNvPr id="0" name=""/>
        <dsp:cNvSpPr/>
      </dsp:nvSpPr>
      <dsp:spPr>
        <a:xfrm rot="2561600">
          <a:off x="1930133" y="2842888"/>
          <a:ext cx="617111" cy="57656"/>
        </a:xfrm>
        <a:custGeom>
          <a:avLst/>
          <a:gdLst/>
          <a:ahLst/>
          <a:cxnLst/>
          <a:rect l="0" t="0" r="0" b="0"/>
          <a:pathLst>
            <a:path>
              <a:moveTo>
                <a:pt x="0" y="28828"/>
              </a:moveTo>
              <a:lnTo>
                <a:pt x="617111" y="2882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8A602A-9853-4CC4-AE32-0460B350A257}">
      <dsp:nvSpPr>
        <dsp:cNvPr id="0" name=""/>
        <dsp:cNvSpPr/>
      </dsp:nvSpPr>
      <dsp:spPr>
        <a:xfrm>
          <a:off x="2011903" y="2003171"/>
          <a:ext cx="685829" cy="57656"/>
        </a:xfrm>
        <a:custGeom>
          <a:avLst/>
          <a:gdLst/>
          <a:ahLst/>
          <a:cxnLst/>
          <a:rect l="0" t="0" r="0" b="0"/>
          <a:pathLst>
            <a:path>
              <a:moveTo>
                <a:pt x="0" y="28828"/>
              </a:moveTo>
              <a:lnTo>
                <a:pt x="685829" y="2882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FF7BF8-AE1D-4C26-9598-4274C91A0167}">
      <dsp:nvSpPr>
        <dsp:cNvPr id="0" name=""/>
        <dsp:cNvSpPr/>
      </dsp:nvSpPr>
      <dsp:spPr>
        <a:xfrm rot="19038400">
          <a:off x="1930133" y="1163454"/>
          <a:ext cx="617111" cy="57656"/>
        </a:xfrm>
        <a:custGeom>
          <a:avLst/>
          <a:gdLst/>
          <a:ahLst/>
          <a:cxnLst/>
          <a:rect l="0" t="0" r="0" b="0"/>
          <a:pathLst>
            <a:path>
              <a:moveTo>
                <a:pt x="0" y="28828"/>
              </a:moveTo>
              <a:lnTo>
                <a:pt x="617111" y="2882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3D8D9E-77E5-4253-AF29-CA27D0A74699}">
      <dsp:nvSpPr>
        <dsp:cNvPr id="0" name=""/>
        <dsp:cNvSpPr/>
      </dsp:nvSpPr>
      <dsp:spPr>
        <a:xfrm>
          <a:off x="352171" y="1055687"/>
          <a:ext cx="1952625" cy="195262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BC3429-0AA3-4E39-B587-C0DC2F0158D4}">
      <dsp:nvSpPr>
        <dsp:cNvPr id="0" name=""/>
        <dsp:cNvSpPr/>
      </dsp:nvSpPr>
      <dsp:spPr>
        <a:xfrm>
          <a:off x="2310238" y="64"/>
          <a:ext cx="1171575" cy="117157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数据成员</a:t>
          </a:r>
        </a:p>
      </dsp:txBody>
      <dsp:txXfrm>
        <a:off x="2481811" y="171637"/>
        <a:ext cx="828429" cy="828429"/>
      </dsp:txXfrm>
    </dsp:sp>
    <dsp:sp modelId="{FB858C62-6216-4F06-8AEA-19CF40323F5E}">
      <dsp:nvSpPr>
        <dsp:cNvPr id="0" name=""/>
        <dsp:cNvSpPr/>
      </dsp:nvSpPr>
      <dsp:spPr>
        <a:xfrm>
          <a:off x="3598971" y="64"/>
          <a:ext cx="1757362" cy="11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US" altLang="zh-CN" sz="1500" kern="1200" dirty="0"/>
            <a:t>Col</a:t>
          </a:r>
          <a:r>
            <a:rPr lang="zh-CN" altLang="en-US" sz="1500" kern="1200" dirty="0"/>
            <a:t>、</a:t>
          </a:r>
          <a:r>
            <a:rPr lang="en-US" altLang="zh-CN" sz="1500" kern="1200" dirty="0"/>
            <a:t>Lin</a:t>
          </a:r>
          <a:r>
            <a:rPr lang="zh-CN" altLang="en-US" sz="1500" kern="1200" dirty="0"/>
            <a:t>、</a:t>
          </a:r>
          <a:r>
            <a:rPr lang="en-US" altLang="zh-CN" sz="1500" kern="1200" dirty="0"/>
            <a:t>Color</a:t>
          </a:r>
          <a:r>
            <a:rPr lang="zh-CN" altLang="en-US" sz="1500" kern="1200" dirty="0"/>
            <a:t>、</a:t>
          </a:r>
          <a:r>
            <a:rPr lang="en-US" altLang="zh-CN" sz="1500" kern="1200" dirty="0"/>
            <a:t>Exist</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a:t>Father</a:t>
          </a:r>
          <a:r>
            <a:rPr lang="zh-CN" altLang="en-US" sz="1500" kern="1200" dirty="0"/>
            <a:t>、</a:t>
          </a:r>
          <a:r>
            <a:rPr lang="en-US" altLang="zh-CN" sz="1500" kern="1200" dirty="0"/>
            <a:t>F</a:t>
          </a:r>
          <a:r>
            <a:rPr lang="zh-CN" altLang="en-US" sz="1500" kern="1200" dirty="0"/>
            <a:t>、</a:t>
          </a:r>
          <a:r>
            <a:rPr lang="en-US" altLang="zh-CN" sz="1500" kern="1200" dirty="0"/>
            <a:t>G</a:t>
          </a:r>
          <a:r>
            <a:rPr lang="zh-CN" altLang="en-US" sz="1500" kern="1200" dirty="0"/>
            <a:t>、</a:t>
          </a:r>
          <a:r>
            <a:rPr lang="en-US" altLang="zh-CN" sz="1500" kern="1200" dirty="0"/>
            <a:t>H</a:t>
          </a:r>
          <a:endParaRPr lang="zh-CN" altLang="en-US" sz="1500" kern="1200" dirty="0"/>
        </a:p>
        <a:p>
          <a:pPr marL="114300" lvl="1" indent="-114300" algn="l" defTabSz="666750">
            <a:lnSpc>
              <a:spcPct val="90000"/>
            </a:lnSpc>
            <a:spcBef>
              <a:spcPct val="0"/>
            </a:spcBef>
            <a:spcAft>
              <a:spcPct val="15000"/>
            </a:spcAft>
            <a:buChar char="•"/>
          </a:pPr>
          <a:endParaRPr lang="zh-CN" altLang="en-US" sz="1500" kern="1200" dirty="0"/>
        </a:p>
      </dsp:txBody>
      <dsp:txXfrm>
        <a:off x="3598971" y="64"/>
        <a:ext cx="1757362" cy="1171575"/>
      </dsp:txXfrm>
    </dsp:sp>
    <dsp:sp modelId="{4A4818DB-8E59-4B31-B9AF-C7D80A69F8E9}">
      <dsp:nvSpPr>
        <dsp:cNvPr id="0" name=""/>
        <dsp:cNvSpPr/>
      </dsp:nvSpPr>
      <dsp:spPr>
        <a:xfrm>
          <a:off x="2697733" y="1446212"/>
          <a:ext cx="1171575" cy="117157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成员函数</a:t>
          </a:r>
        </a:p>
      </dsp:txBody>
      <dsp:txXfrm>
        <a:off x="2869306" y="1617785"/>
        <a:ext cx="828429" cy="828429"/>
      </dsp:txXfrm>
    </dsp:sp>
    <dsp:sp modelId="{C9E1CA2A-8D63-40BF-8836-A8152EB16BC3}">
      <dsp:nvSpPr>
        <dsp:cNvPr id="0" name=""/>
        <dsp:cNvSpPr/>
      </dsp:nvSpPr>
      <dsp:spPr>
        <a:xfrm>
          <a:off x="3986465" y="1446212"/>
          <a:ext cx="1757362" cy="11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US" altLang="en-US" sz="1500" kern="1200" dirty="0"/>
            <a:t>void Show();</a:t>
          </a:r>
          <a:endParaRPr lang="zh-CN" altLang="en-US" sz="1500" kern="1200" dirty="0"/>
        </a:p>
        <a:p>
          <a:pPr marL="114300" lvl="1" indent="-114300" algn="l" defTabSz="666750">
            <a:lnSpc>
              <a:spcPct val="90000"/>
            </a:lnSpc>
            <a:spcBef>
              <a:spcPct val="0"/>
            </a:spcBef>
            <a:spcAft>
              <a:spcPct val="15000"/>
            </a:spcAft>
            <a:buChar char="•"/>
          </a:pPr>
          <a:r>
            <a:rPr lang="en-US" altLang="en-US" sz="1500" kern="1200" dirty="0"/>
            <a:t>int &amp;</a:t>
          </a:r>
          <a:r>
            <a:rPr lang="en-US" altLang="en-US" sz="1500" kern="1200" dirty="0" err="1"/>
            <a:t>Scolor</a:t>
          </a:r>
          <a:r>
            <a:rPr lang="en-US" altLang="en-US" sz="1500" kern="1200" dirty="0"/>
            <a:t>();</a:t>
          </a:r>
          <a:endParaRPr lang="zh-CN" altLang="en-US" sz="1500" kern="1200" dirty="0"/>
        </a:p>
      </dsp:txBody>
      <dsp:txXfrm>
        <a:off x="3986465" y="1446212"/>
        <a:ext cx="1757362" cy="1171575"/>
      </dsp:txXfrm>
    </dsp:sp>
    <dsp:sp modelId="{988CDF52-1EEE-46D1-9BFD-99E142ED4872}">
      <dsp:nvSpPr>
        <dsp:cNvPr id="0" name=""/>
        <dsp:cNvSpPr/>
      </dsp:nvSpPr>
      <dsp:spPr>
        <a:xfrm>
          <a:off x="2310238" y="2892360"/>
          <a:ext cx="1171575" cy="1171575"/>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友元函数</a:t>
          </a:r>
        </a:p>
      </dsp:txBody>
      <dsp:txXfrm>
        <a:off x="2481811" y="3063933"/>
        <a:ext cx="828429" cy="828429"/>
      </dsp:txXfrm>
    </dsp:sp>
    <dsp:sp modelId="{8A08DD67-45C1-46AF-8B9D-2F40A7F06959}">
      <dsp:nvSpPr>
        <dsp:cNvPr id="0" name=""/>
        <dsp:cNvSpPr/>
      </dsp:nvSpPr>
      <dsp:spPr>
        <a:xfrm>
          <a:off x="3598971" y="2892360"/>
          <a:ext cx="1757362" cy="11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US" altLang="en-US" sz="1500" kern="1200" dirty="0"/>
            <a:t>void Init();</a:t>
          </a:r>
          <a:endParaRPr lang="zh-CN" altLang="en-US" sz="1500" kern="1200" dirty="0"/>
        </a:p>
        <a:p>
          <a:pPr marL="114300" lvl="1" indent="-114300" algn="l" defTabSz="666750">
            <a:lnSpc>
              <a:spcPct val="90000"/>
            </a:lnSpc>
            <a:spcBef>
              <a:spcPct val="0"/>
            </a:spcBef>
            <a:spcAft>
              <a:spcPct val="15000"/>
            </a:spcAft>
            <a:buChar char="•"/>
          </a:pPr>
          <a:r>
            <a:rPr lang="zh-CN" altLang="en-US" sz="1500" kern="1200" dirty="0"/>
            <a:t>与</a:t>
          </a:r>
          <a:r>
            <a:rPr lang="en-US" altLang="zh-CN" sz="1500" kern="1200" dirty="0"/>
            <a:t>A</a:t>
          </a:r>
          <a:r>
            <a:rPr lang="zh-CN" altLang="en-US" sz="1500" kern="1200" dirty="0"/>
            <a:t>*算法寻路有关的友元函数</a:t>
          </a:r>
        </a:p>
      </dsp:txBody>
      <dsp:txXfrm>
        <a:off x="3598971" y="2892360"/>
        <a:ext cx="1757362" cy="11715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05BDF-A91E-4E37-B7CC-E7470BEAD44E}">
      <dsp:nvSpPr>
        <dsp:cNvPr id="0" name=""/>
        <dsp:cNvSpPr/>
      </dsp:nvSpPr>
      <dsp:spPr>
        <a:xfrm>
          <a:off x="3370024" y="1546573"/>
          <a:ext cx="1253013" cy="1253013"/>
        </a:xfrm>
        <a:prstGeom prst="roundRect">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altLang="en-US" sz="2100" kern="1200" dirty="0" err="1"/>
            <a:t>findPath</a:t>
          </a:r>
          <a:endParaRPr lang="zh-CN" altLang="en-US" sz="2100" kern="1200" dirty="0"/>
        </a:p>
      </dsp:txBody>
      <dsp:txXfrm>
        <a:off x="3431191" y="1607740"/>
        <a:ext cx="1130679" cy="1130679"/>
      </dsp:txXfrm>
    </dsp:sp>
    <dsp:sp modelId="{7B05B8C6-E494-4DF0-8E27-59DC23D1D7B5}">
      <dsp:nvSpPr>
        <dsp:cNvPr id="0" name=""/>
        <dsp:cNvSpPr/>
      </dsp:nvSpPr>
      <dsp:spPr>
        <a:xfrm rot="16200000">
          <a:off x="3664131" y="1214174"/>
          <a:ext cx="664798" cy="0"/>
        </a:xfrm>
        <a:custGeom>
          <a:avLst/>
          <a:gdLst/>
          <a:ahLst/>
          <a:cxnLst/>
          <a:rect l="0" t="0" r="0" b="0"/>
          <a:pathLst>
            <a:path>
              <a:moveTo>
                <a:pt x="0" y="0"/>
              </a:moveTo>
              <a:lnTo>
                <a:pt x="664798"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F21F45-5DB8-465F-BAEE-626738F61284}">
      <dsp:nvSpPr>
        <dsp:cNvPr id="0" name=""/>
        <dsp:cNvSpPr/>
      </dsp:nvSpPr>
      <dsp:spPr>
        <a:xfrm>
          <a:off x="3576771" y="42255"/>
          <a:ext cx="839519" cy="839519"/>
        </a:xfrm>
        <a:prstGeom prst="roundRect">
          <a:avLst/>
        </a:prstGeom>
        <a:gradFill rotWithShape="0">
          <a:gsLst>
            <a:gs pos="0">
              <a:schemeClr val="accent2">
                <a:shade val="80000"/>
                <a:hueOff val="88384"/>
                <a:satOff val="-11569"/>
                <a:lumOff val="5854"/>
                <a:alphaOff val="0"/>
                <a:shade val="51000"/>
                <a:satMod val="130000"/>
              </a:schemeClr>
            </a:gs>
            <a:gs pos="80000">
              <a:schemeClr val="accent2">
                <a:shade val="80000"/>
                <a:hueOff val="88384"/>
                <a:satOff val="-11569"/>
                <a:lumOff val="5854"/>
                <a:alphaOff val="0"/>
                <a:shade val="93000"/>
                <a:satMod val="130000"/>
              </a:schemeClr>
            </a:gs>
            <a:gs pos="100000">
              <a:schemeClr val="accent2">
                <a:shade val="80000"/>
                <a:hueOff val="88384"/>
                <a:satOff val="-11569"/>
                <a:lumOff val="585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altLang="en-US" sz="1400" kern="1200" dirty="0" err="1"/>
            <a:t>getSurroundPoints</a:t>
          </a:r>
          <a:endParaRPr lang="zh-CN" altLang="en-US" sz="1400" kern="1200" dirty="0"/>
        </a:p>
      </dsp:txBody>
      <dsp:txXfrm>
        <a:off x="3617753" y="83237"/>
        <a:ext cx="757555" cy="757555"/>
      </dsp:txXfrm>
    </dsp:sp>
    <dsp:sp modelId="{935632CD-96E2-445C-BD0A-13CEA5089C92}">
      <dsp:nvSpPr>
        <dsp:cNvPr id="0" name=""/>
        <dsp:cNvSpPr/>
      </dsp:nvSpPr>
      <dsp:spPr>
        <a:xfrm rot="19285714">
          <a:off x="4582366" y="1557227"/>
          <a:ext cx="372840" cy="0"/>
        </a:xfrm>
        <a:custGeom>
          <a:avLst/>
          <a:gdLst/>
          <a:ahLst/>
          <a:cxnLst/>
          <a:rect l="0" t="0" r="0" b="0"/>
          <a:pathLst>
            <a:path>
              <a:moveTo>
                <a:pt x="0" y="0"/>
              </a:moveTo>
              <a:lnTo>
                <a:pt x="372840"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83AFC0-3598-4ADB-B243-9A7A4F745A53}">
      <dsp:nvSpPr>
        <dsp:cNvPr id="0" name=""/>
        <dsp:cNvSpPr/>
      </dsp:nvSpPr>
      <dsp:spPr>
        <a:xfrm>
          <a:off x="4914536" y="686489"/>
          <a:ext cx="839519" cy="839519"/>
        </a:xfrm>
        <a:prstGeom prst="roundRect">
          <a:avLst/>
        </a:prstGeom>
        <a:gradFill rotWithShape="0">
          <a:gsLst>
            <a:gs pos="0">
              <a:schemeClr val="accent2">
                <a:shade val="80000"/>
                <a:hueOff val="176768"/>
                <a:satOff val="-23137"/>
                <a:lumOff val="11708"/>
                <a:alphaOff val="0"/>
                <a:shade val="51000"/>
                <a:satMod val="130000"/>
              </a:schemeClr>
            </a:gs>
            <a:gs pos="80000">
              <a:schemeClr val="accent2">
                <a:shade val="80000"/>
                <a:hueOff val="176768"/>
                <a:satOff val="-23137"/>
                <a:lumOff val="11708"/>
                <a:alphaOff val="0"/>
                <a:shade val="93000"/>
                <a:satMod val="130000"/>
              </a:schemeClr>
            </a:gs>
            <a:gs pos="100000">
              <a:schemeClr val="accent2">
                <a:shade val="80000"/>
                <a:hueOff val="176768"/>
                <a:satOff val="-23137"/>
                <a:lumOff val="1170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altLang="en-US" sz="1600" kern="1200" dirty="0" err="1"/>
            <a:t>isInList</a:t>
          </a:r>
          <a:endParaRPr lang="zh-CN" altLang="en-US" sz="1600" kern="1200" dirty="0"/>
        </a:p>
      </dsp:txBody>
      <dsp:txXfrm>
        <a:off x="4955518" y="727471"/>
        <a:ext cx="757555" cy="757555"/>
      </dsp:txXfrm>
    </dsp:sp>
    <dsp:sp modelId="{55AC700E-44E5-4EE0-9741-FFAD050D0460}">
      <dsp:nvSpPr>
        <dsp:cNvPr id="0" name=""/>
        <dsp:cNvSpPr/>
      </dsp:nvSpPr>
      <dsp:spPr>
        <a:xfrm rot="771429">
          <a:off x="4615041" y="2387049"/>
          <a:ext cx="637892" cy="0"/>
        </a:xfrm>
        <a:custGeom>
          <a:avLst/>
          <a:gdLst/>
          <a:ahLst/>
          <a:cxnLst/>
          <a:rect l="0" t="0" r="0" b="0"/>
          <a:pathLst>
            <a:path>
              <a:moveTo>
                <a:pt x="0" y="0"/>
              </a:moveTo>
              <a:lnTo>
                <a:pt x="637892"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F10EC8-75D9-4B4F-9385-1C9D516374D1}">
      <dsp:nvSpPr>
        <dsp:cNvPr id="0" name=""/>
        <dsp:cNvSpPr/>
      </dsp:nvSpPr>
      <dsp:spPr>
        <a:xfrm>
          <a:off x="5244936" y="2134069"/>
          <a:ext cx="839519" cy="839519"/>
        </a:xfrm>
        <a:prstGeom prst="roundRect">
          <a:avLst/>
        </a:prstGeom>
        <a:gradFill rotWithShape="0">
          <a:gsLst>
            <a:gs pos="0">
              <a:schemeClr val="accent2">
                <a:shade val="80000"/>
                <a:hueOff val="265152"/>
                <a:satOff val="-34706"/>
                <a:lumOff val="17562"/>
                <a:alphaOff val="0"/>
                <a:shade val="51000"/>
                <a:satMod val="130000"/>
              </a:schemeClr>
            </a:gs>
            <a:gs pos="80000">
              <a:schemeClr val="accent2">
                <a:shade val="80000"/>
                <a:hueOff val="265152"/>
                <a:satOff val="-34706"/>
                <a:lumOff val="17562"/>
                <a:alphaOff val="0"/>
                <a:shade val="93000"/>
                <a:satMod val="130000"/>
              </a:schemeClr>
            </a:gs>
            <a:gs pos="100000">
              <a:schemeClr val="accent2">
                <a:shade val="80000"/>
                <a:hueOff val="265152"/>
                <a:satOff val="-34706"/>
                <a:lumOff val="1756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altLang="en-US" sz="1100" kern="1200" dirty="0" err="1"/>
            <a:t>isCanreach</a:t>
          </a:r>
          <a:endParaRPr lang="zh-CN" altLang="en-US" sz="1100" kern="1200" dirty="0"/>
        </a:p>
      </dsp:txBody>
      <dsp:txXfrm>
        <a:off x="5285918" y="2175051"/>
        <a:ext cx="757555" cy="757555"/>
      </dsp:txXfrm>
    </dsp:sp>
    <dsp:sp modelId="{2E799ECC-51CB-4D1E-B693-57A257DDAE24}">
      <dsp:nvSpPr>
        <dsp:cNvPr id="0" name=""/>
        <dsp:cNvSpPr/>
      </dsp:nvSpPr>
      <dsp:spPr>
        <a:xfrm rot="3857143">
          <a:off x="4142616" y="3047262"/>
          <a:ext cx="549797" cy="0"/>
        </a:xfrm>
        <a:custGeom>
          <a:avLst/>
          <a:gdLst/>
          <a:ahLst/>
          <a:cxnLst/>
          <a:rect l="0" t="0" r="0" b="0"/>
          <a:pathLst>
            <a:path>
              <a:moveTo>
                <a:pt x="0" y="0"/>
              </a:moveTo>
              <a:lnTo>
                <a:pt x="549797"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97C1-3BB7-457A-84B9-F72450BEF5D8}">
      <dsp:nvSpPr>
        <dsp:cNvPr id="0" name=""/>
        <dsp:cNvSpPr/>
      </dsp:nvSpPr>
      <dsp:spPr>
        <a:xfrm>
          <a:off x="4319174" y="3294937"/>
          <a:ext cx="839519" cy="839519"/>
        </a:xfrm>
        <a:prstGeom prst="roundRect">
          <a:avLst/>
        </a:prstGeom>
        <a:gradFill rotWithShape="0">
          <a:gsLst>
            <a:gs pos="0">
              <a:schemeClr val="accent2">
                <a:shade val="80000"/>
                <a:hueOff val="353535"/>
                <a:satOff val="-46275"/>
                <a:lumOff val="23416"/>
                <a:alphaOff val="0"/>
                <a:shade val="51000"/>
                <a:satMod val="130000"/>
              </a:schemeClr>
            </a:gs>
            <a:gs pos="80000">
              <a:schemeClr val="accent2">
                <a:shade val="80000"/>
                <a:hueOff val="353535"/>
                <a:satOff val="-46275"/>
                <a:lumOff val="23416"/>
                <a:alphaOff val="0"/>
                <a:shade val="93000"/>
                <a:satMod val="130000"/>
              </a:schemeClr>
            </a:gs>
            <a:gs pos="100000">
              <a:schemeClr val="accent2">
                <a:shade val="80000"/>
                <a:hueOff val="353535"/>
                <a:satOff val="-46275"/>
                <a:lumOff val="234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altLang="en-US" sz="1200" kern="1200"/>
            <a:t>GetLeastF</a:t>
          </a:r>
          <a:endParaRPr lang="zh-CN" altLang="en-US" sz="1200" kern="1200" dirty="0"/>
        </a:p>
      </dsp:txBody>
      <dsp:txXfrm>
        <a:off x="4360156" y="3335919"/>
        <a:ext cx="757555" cy="757555"/>
      </dsp:txXfrm>
    </dsp:sp>
    <dsp:sp modelId="{D90ADD1D-D769-4142-9157-E63403DAF7D1}">
      <dsp:nvSpPr>
        <dsp:cNvPr id="0" name=""/>
        <dsp:cNvSpPr/>
      </dsp:nvSpPr>
      <dsp:spPr>
        <a:xfrm rot="6942857">
          <a:off x="3300648" y="3047262"/>
          <a:ext cx="549797" cy="0"/>
        </a:xfrm>
        <a:custGeom>
          <a:avLst/>
          <a:gdLst/>
          <a:ahLst/>
          <a:cxnLst/>
          <a:rect l="0" t="0" r="0" b="0"/>
          <a:pathLst>
            <a:path>
              <a:moveTo>
                <a:pt x="0" y="0"/>
              </a:moveTo>
              <a:lnTo>
                <a:pt x="549797"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B92AE9-0C12-41D9-A525-3F51405C7F34}">
      <dsp:nvSpPr>
        <dsp:cNvPr id="0" name=""/>
        <dsp:cNvSpPr/>
      </dsp:nvSpPr>
      <dsp:spPr>
        <a:xfrm>
          <a:off x="2834367" y="3294937"/>
          <a:ext cx="839519" cy="839519"/>
        </a:xfrm>
        <a:prstGeom prst="roundRect">
          <a:avLst/>
        </a:prstGeom>
        <a:gradFill rotWithShape="0">
          <a:gsLst>
            <a:gs pos="0">
              <a:schemeClr val="accent2">
                <a:shade val="80000"/>
                <a:hueOff val="441919"/>
                <a:satOff val="-57844"/>
                <a:lumOff val="29270"/>
                <a:alphaOff val="0"/>
                <a:shade val="51000"/>
                <a:satMod val="130000"/>
              </a:schemeClr>
            </a:gs>
            <a:gs pos="80000">
              <a:schemeClr val="accent2">
                <a:shade val="80000"/>
                <a:hueOff val="441919"/>
                <a:satOff val="-57844"/>
                <a:lumOff val="29270"/>
                <a:alphaOff val="0"/>
                <a:shade val="93000"/>
                <a:satMod val="130000"/>
              </a:schemeClr>
            </a:gs>
            <a:gs pos="100000">
              <a:schemeClr val="accent2">
                <a:shade val="80000"/>
                <a:hueOff val="441919"/>
                <a:satOff val="-57844"/>
                <a:lumOff val="2927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err="1"/>
            <a:t>calcG</a:t>
          </a:r>
          <a:endParaRPr lang="zh-CN" altLang="en-US" sz="2000" kern="1200" dirty="0"/>
        </a:p>
      </dsp:txBody>
      <dsp:txXfrm>
        <a:off x="2875349" y="3335919"/>
        <a:ext cx="757555" cy="757555"/>
      </dsp:txXfrm>
    </dsp:sp>
    <dsp:sp modelId="{3B0E3DE5-6806-4E5B-8F4C-B43D371B3811}">
      <dsp:nvSpPr>
        <dsp:cNvPr id="0" name=""/>
        <dsp:cNvSpPr/>
      </dsp:nvSpPr>
      <dsp:spPr>
        <a:xfrm rot="10028571">
          <a:off x="2740128" y="2387049"/>
          <a:ext cx="637892" cy="0"/>
        </a:xfrm>
        <a:custGeom>
          <a:avLst/>
          <a:gdLst/>
          <a:ahLst/>
          <a:cxnLst/>
          <a:rect l="0" t="0" r="0" b="0"/>
          <a:pathLst>
            <a:path>
              <a:moveTo>
                <a:pt x="0" y="0"/>
              </a:moveTo>
              <a:lnTo>
                <a:pt x="637892"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B0845B-E4A9-4176-A27A-FD997C13F446}">
      <dsp:nvSpPr>
        <dsp:cNvPr id="0" name=""/>
        <dsp:cNvSpPr/>
      </dsp:nvSpPr>
      <dsp:spPr>
        <a:xfrm>
          <a:off x="1908605" y="2134069"/>
          <a:ext cx="839519" cy="839519"/>
        </a:xfrm>
        <a:prstGeom prst="roundRect">
          <a:avLst/>
        </a:prstGeom>
        <a:gradFill rotWithShape="0">
          <a:gsLst>
            <a:gs pos="0">
              <a:schemeClr val="accent2">
                <a:shade val="80000"/>
                <a:hueOff val="530303"/>
                <a:satOff val="-69412"/>
                <a:lumOff val="35124"/>
                <a:alphaOff val="0"/>
                <a:shade val="51000"/>
                <a:satMod val="130000"/>
              </a:schemeClr>
            </a:gs>
            <a:gs pos="80000">
              <a:schemeClr val="accent2">
                <a:shade val="80000"/>
                <a:hueOff val="530303"/>
                <a:satOff val="-69412"/>
                <a:lumOff val="35124"/>
                <a:alphaOff val="0"/>
                <a:shade val="93000"/>
                <a:satMod val="130000"/>
              </a:schemeClr>
            </a:gs>
            <a:gs pos="100000">
              <a:schemeClr val="accent2">
                <a:shade val="80000"/>
                <a:hueOff val="530303"/>
                <a:satOff val="-69412"/>
                <a:lumOff val="3512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altLang="en-US" sz="2000" kern="1200"/>
            <a:t>calcH</a:t>
          </a:r>
          <a:endParaRPr lang="zh-CN" altLang="en-US" sz="2000" kern="1200" dirty="0"/>
        </a:p>
      </dsp:txBody>
      <dsp:txXfrm>
        <a:off x="1949587" y="2175051"/>
        <a:ext cx="757555" cy="757555"/>
      </dsp:txXfrm>
    </dsp:sp>
    <dsp:sp modelId="{1DDE1F04-8662-4D8B-8DA8-F6A366852F63}">
      <dsp:nvSpPr>
        <dsp:cNvPr id="0" name=""/>
        <dsp:cNvSpPr/>
      </dsp:nvSpPr>
      <dsp:spPr>
        <a:xfrm rot="13114286">
          <a:off x="3037854" y="1557227"/>
          <a:ext cx="372840" cy="0"/>
        </a:xfrm>
        <a:custGeom>
          <a:avLst/>
          <a:gdLst/>
          <a:ahLst/>
          <a:cxnLst/>
          <a:rect l="0" t="0" r="0" b="0"/>
          <a:pathLst>
            <a:path>
              <a:moveTo>
                <a:pt x="0" y="0"/>
              </a:moveTo>
              <a:lnTo>
                <a:pt x="372840"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974C95-8404-4B39-93F7-1EAEE880F640}">
      <dsp:nvSpPr>
        <dsp:cNvPr id="0" name=""/>
        <dsp:cNvSpPr/>
      </dsp:nvSpPr>
      <dsp:spPr>
        <a:xfrm>
          <a:off x="2239006" y="686489"/>
          <a:ext cx="839519" cy="839519"/>
        </a:xfrm>
        <a:prstGeom prst="roundRect">
          <a:avLst/>
        </a:prstGeom>
        <a:gradFill rotWithShape="0">
          <a:gsLst>
            <a:gs pos="0">
              <a:schemeClr val="accent2">
                <a:shade val="80000"/>
                <a:hueOff val="618687"/>
                <a:satOff val="-80981"/>
                <a:lumOff val="40978"/>
                <a:alphaOff val="0"/>
                <a:shade val="51000"/>
                <a:satMod val="130000"/>
              </a:schemeClr>
            </a:gs>
            <a:gs pos="80000">
              <a:schemeClr val="accent2">
                <a:shade val="80000"/>
                <a:hueOff val="618687"/>
                <a:satOff val="-80981"/>
                <a:lumOff val="40978"/>
                <a:alphaOff val="0"/>
                <a:shade val="93000"/>
                <a:satMod val="130000"/>
              </a:schemeClr>
            </a:gs>
            <a:gs pos="100000">
              <a:schemeClr val="accent2">
                <a:shade val="80000"/>
                <a:hueOff val="618687"/>
                <a:satOff val="-80981"/>
                <a:lumOff val="409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altLang="en-US" sz="2200" kern="1200" dirty="0" err="1"/>
            <a:t>calcF</a:t>
          </a:r>
          <a:endParaRPr lang="zh-CN" altLang="en-US" sz="2200" kern="1200" dirty="0"/>
        </a:p>
      </dsp:txBody>
      <dsp:txXfrm>
        <a:off x="2279988" y="727471"/>
        <a:ext cx="757555" cy="757555"/>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DD8D5A-D28F-F94E-B3A3-55F77A1B9244}" type="datetimeFigureOut">
              <a:rPr kumimoji="1" lang="zh-CN" altLang="en-US" smtClean="0"/>
              <a:t>2021/9/3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97B8A-DB23-4C4C-9D85-D8906B28004A}" type="slidenum">
              <a:rPr kumimoji="1" lang="zh-CN" altLang="en-US" smtClean="0"/>
              <a:t>‹#›</a:t>
            </a:fld>
            <a:endParaRPr kumimoji="1" lang="zh-CN" altLang="en-US"/>
          </a:p>
        </p:txBody>
      </p:sp>
    </p:spTree>
    <p:extLst>
      <p:ext uri="{BB962C8B-B14F-4D97-AF65-F5344CB8AC3E}">
        <p14:creationId xmlns:p14="http://schemas.microsoft.com/office/powerpoint/2010/main" val="167169279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3T08:26:24.17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3T08:26:24.8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3T08:26:25.58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3T08:26:25.9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3T08:26:26.3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3T08:26:26.7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3T08:26:28.9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800"/>
            </a:lvl1pPr>
          </a:lstStyle>
          <a:p>
            <a:pPr>
              <a:defRPr/>
            </a:pPr>
            <a:endParaRPr lang="zh-CN" altLang="zh-CN"/>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800"/>
            </a:lvl1pPr>
          </a:lstStyle>
          <a:p>
            <a:pPr>
              <a:defRPr/>
            </a:pPr>
            <a:endParaRPr lang="zh-CN" altLang="zh-CN"/>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1" name="Rectangle 5"/>
          <p:cNvSpPr>
            <a:spLocks noGrp="1" noRot="1" noChangeAspect="1" noChangeArrowheads="1" noTextEdit="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0">
              <a:spcBef>
                <a:spcPct val="30000"/>
              </a:spcBef>
              <a:defRPr sz="1200">
                <a:solidFill>
                  <a:schemeClr val="tx1"/>
                </a:solidFill>
                <a:latin typeface="Arial" pitchFamily="34" charset="0"/>
              </a:defRPr>
            </a:lvl1pPr>
            <a:lvl2pPr defTabSz="0">
              <a:spcBef>
                <a:spcPct val="30000"/>
              </a:spcBef>
              <a:defRPr sz="1200">
                <a:solidFill>
                  <a:schemeClr val="tx1"/>
                </a:solidFill>
                <a:latin typeface="Arial" pitchFamily="34" charset="0"/>
              </a:defRPr>
            </a:lvl2pPr>
            <a:lvl3pPr defTabSz="0">
              <a:spcBef>
                <a:spcPct val="30000"/>
              </a:spcBef>
              <a:defRPr sz="1200">
                <a:solidFill>
                  <a:schemeClr val="tx1"/>
                </a:solidFill>
                <a:latin typeface="Arial" pitchFamily="34" charset="0"/>
              </a:defRPr>
            </a:lvl3pPr>
            <a:lvl4pPr defTabSz="0">
              <a:spcBef>
                <a:spcPct val="30000"/>
              </a:spcBef>
              <a:defRPr sz="1200">
                <a:solidFill>
                  <a:schemeClr val="tx1"/>
                </a:solidFill>
                <a:latin typeface="Arial" pitchFamily="34" charset="0"/>
              </a:defRPr>
            </a:lvl4pPr>
            <a:lvl5pPr defTabSz="0">
              <a:spcBef>
                <a:spcPct val="30000"/>
              </a:spcBef>
              <a:defRPr sz="1200">
                <a:solidFill>
                  <a:schemeClr val="tx1"/>
                </a:solidFill>
                <a:latin typeface="Arial" pitchFamily="34" charset="0"/>
              </a:defRPr>
            </a:lvl5pPr>
            <a:lvl6pPr marL="457200" defTabSz="0" eaLnBrk="0" fontAlgn="base" hangingPunct="0">
              <a:spcBef>
                <a:spcPct val="30000"/>
              </a:spcBef>
              <a:spcAft>
                <a:spcPct val="0"/>
              </a:spcAft>
              <a:defRPr sz="1200">
                <a:solidFill>
                  <a:schemeClr val="tx1"/>
                </a:solidFill>
                <a:latin typeface="Arial" pitchFamily="34" charset="0"/>
              </a:defRPr>
            </a:lvl6pPr>
            <a:lvl7pPr marL="914400" defTabSz="0" eaLnBrk="0" fontAlgn="base" hangingPunct="0">
              <a:spcBef>
                <a:spcPct val="30000"/>
              </a:spcBef>
              <a:spcAft>
                <a:spcPct val="0"/>
              </a:spcAft>
              <a:defRPr sz="1200">
                <a:solidFill>
                  <a:schemeClr val="tx1"/>
                </a:solidFill>
                <a:latin typeface="Arial" pitchFamily="34" charset="0"/>
              </a:defRPr>
            </a:lvl7pPr>
            <a:lvl8pPr marL="1371600" defTabSz="0" eaLnBrk="0" fontAlgn="base" hangingPunct="0">
              <a:spcBef>
                <a:spcPct val="30000"/>
              </a:spcBef>
              <a:spcAft>
                <a:spcPct val="0"/>
              </a:spcAft>
              <a:defRPr sz="1200">
                <a:solidFill>
                  <a:schemeClr val="tx1"/>
                </a:solidFill>
                <a:latin typeface="Arial" pitchFamily="34" charset="0"/>
              </a:defRPr>
            </a:lvl8pPr>
            <a:lvl9pPr marL="1828800" defTabSz="0" eaLnBrk="0" fontAlgn="base" hangingPunct="0">
              <a:spcBef>
                <a:spcPct val="30000"/>
              </a:spcBef>
              <a:spcAft>
                <a:spcPct val="0"/>
              </a:spcAft>
              <a:defRPr sz="1200">
                <a:solidFill>
                  <a:schemeClr val="tx1"/>
                </a:solidFill>
                <a:latin typeface="Arial" pitchFamily="34" charset="0"/>
              </a:defRPr>
            </a:lvl9pPr>
          </a:lstStyle>
          <a:p>
            <a:pPr>
              <a:buFontTx/>
              <a:buNone/>
              <a:defRPr/>
            </a:pPr>
            <a:r>
              <a:rPr lang="zh-CN" altLang="zh-CN"/>
              <a:t>                                </a:t>
            </a:r>
          </a:p>
          <a:p>
            <a:pPr>
              <a:buFontTx/>
              <a:buNone/>
              <a:defRPr/>
            </a:pPr>
            <a:r>
              <a:rPr lang="zh-CN" altLang="zh-CN"/>
              <a:t>            </a:t>
            </a:r>
          </a:p>
          <a:p>
            <a:pPr>
              <a:buFontTx/>
              <a:buNone/>
              <a:defRPr/>
            </a:pPr>
            <a:r>
              <a:rPr lang="zh-CN" altLang="zh-CN"/>
              <a:t>           </a:t>
            </a:r>
          </a:p>
          <a:p>
            <a:pPr>
              <a:buFontTx/>
              <a:buNone/>
              <a:defRPr/>
            </a:pPr>
            <a:r>
              <a:rPr lang="zh-CN" altLang="zh-CN"/>
              <a:t>            </a:t>
            </a:r>
          </a:p>
          <a:p>
            <a:pPr>
              <a:buFontTx/>
              <a:buNone/>
              <a:defRPr/>
            </a:pPr>
            <a:r>
              <a:rPr lang="zh-CN" altLang="zh-CN"/>
              <a:t>           </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800"/>
            </a:lvl1pPr>
          </a:lstStyle>
          <a:p>
            <a:pPr>
              <a:defRPr/>
            </a:pPr>
            <a:endParaRPr lang="zh-CN"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pPr>
              <a:defRPr/>
            </a:pPr>
            <a:fld id="{2C9A6857-A53D-4084-A189-BC0AAD62C557}" type="slidenum">
              <a:rPr lang="zh-CN" altLang="zh-CN"/>
              <a:pPr>
                <a:defRPr/>
              </a:pPr>
              <a:t>‹#›</a:t>
            </a:fld>
            <a:endParaRPr lang="zh-CN" altLang="zh-CN" sz="800"/>
          </a:p>
        </p:txBody>
      </p:sp>
    </p:spTree>
    <p:extLst>
      <p:ext uri="{BB962C8B-B14F-4D97-AF65-F5344CB8AC3E}">
        <p14:creationId xmlns:p14="http://schemas.microsoft.com/office/powerpoint/2010/main" val="1391295517"/>
      </p:ext>
    </p:extLst>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xfrm>
            <a:off x="685800" y="4400550"/>
            <a:ext cx="5486400" cy="3600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7595F9-AC3B-49EB-BC03-8222DEB2A774}" type="slidenum">
              <a:rPr lang="zh-CN" altLang="en-US">
                <a:solidFill>
                  <a:srgbClr val="000000"/>
                </a:solidFill>
              </a:rPr>
              <a:pPr/>
              <a:t>1</a:t>
            </a:fld>
            <a:endParaRPr lang="zh-CN" altLang="en-US">
              <a:solidFill>
                <a:srgbClr val="000000"/>
              </a:solidFill>
            </a:endParaRPr>
          </a:p>
        </p:txBody>
      </p:sp>
    </p:spTree>
    <p:extLst>
      <p:ext uri="{BB962C8B-B14F-4D97-AF65-F5344CB8AC3E}">
        <p14:creationId xmlns:p14="http://schemas.microsoft.com/office/powerpoint/2010/main" val="4224953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C9A6857-A53D-4084-A189-BC0AAD62C557}" type="slidenum">
              <a:rPr lang="zh-CN" altLang="zh-CN" smtClean="0"/>
              <a:pPr>
                <a:defRPr/>
              </a:pPr>
              <a:t>5</a:t>
            </a:fld>
            <a:endParaRPr lang="zh-CN" altLang="zh-CN" sz="800"/>
          </a:p>
        </p:txBody>
      </p:sp>
    </p:spTree>
    <p:extLst>
      <p:ext uri="{BB962C8B-B14F-4D97-AF65-F5344CB8AC3E}">
        <p14:creationId xmlns:p14="http://schemas.microsoft.com/office/powerpoint/2010/main" val="1442175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C9A6857-A53D-4084-A189-BC0AAD62C557}" type="slidenum">
              <a:rPr lang="zh-CN" altLang="zh-CN" smtClean="0"/>
              <a:pPr>
                <a:defRPr/>
              </a:pPr>
              <a:t>7</a:t>
            </a:fld>
            <a:endParaRPr lang="zh-CN" altLang="zh-CN" sz="800"/>
          </a:p>
        </p:txBody>
      </p:sp>
    </p:spTree>
    <p:extLst>
      <p:ext uri="{BB962C8B-B14F-4D97-AF65-F5344CB8AC3E}">
        <p14:creationId xmlns:p14="http://schemas.microsoft.com/office/powerpoint/2010/main" val="1285886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dirty="0"/>
              <a:t>COBOL (/ˈ</a:t>
            </a:r>
            <a:r>
              <a:rPr kumimoji="1" lang="en-US" altLang="zh-CN" dirty="0" err="1"/>
              <a:t>koʊbɒl</a:t>
            </a:r>
            <a:r>
              <a:rPr kumimoji="1" lang="en-US" altLang="zh-CN" dirty="0"/>
              <a:t>, -</a:t>
            </a:r>
            <a:r>
              <a:rPr kumimoji="1" lang="en-US" altLang="zh-CN" dirty="0" err="1"/>
              <a:t>bɔːl</a:t>
            </a:r>
            <a:r>
              <a:rPr kumimoji="1" lang="en-US" altLang="zh-CN" dirty="0"/>
              <a:t>/; an acronym for "common business-oriented language") is a compiled English-like computer programming language designed for business use. It is imperative, procedural and, since 2002, object-oriented. COBOL is primarily used in business, finance, and administrative systems for companies and governments.</a:t>
            </a:r>
          </a:p>
          <a:p>
            <a:r>
              <a:rPr kumimoji="1" lang="en-US" altLang="zh-CN" dirty="0"/>
              <a:t>Fortran (/ˈ</a:t>
            </a:r>
            <a:r>
              <a:rPr kumimoji="1" lang="en-US" altLang="zh-CN" dirty="0" err="1"/>
              <a:t>fɔːrtræn</a:t>
            </a:r>
            <a:r>
              <a:rPr kumimoji="1" lang="en-US" altLang="zh-CN" dirty="0"/>
              <a:t>/; formerly FORTRAN, derived from Formula Translation[2]) is a general-purpose, compiled imperative programming language that is especially suited to numeric computation and scientific computing. Originally developed by IBM[3] in the 1950s for scientific and engineering applications. Fortran's design was the basis for many other programming languages. Among the better known is BASIC, which is based on FORTRAN II.</a:t>
            </a:r>
          </a:p>
          <a:p>
            <a:r>
              <a:rPr kumimoji="1" lang="en-US" altLang="zh-CN" dirty="0"/>
              <a:t>Originally specified in 1958, Lisp is the second-oldest high-level programming language in widespread use today. Only Fortran is older, by one year. Lisp was originally created as a practical mathematical notation for computer programs. It quickly became the favored programming language for artificial intelligence (AI) research. Linked lists are one of Lisp's major data structures, and Lisp source code is made of lists. </a:t>
            </a:r>
          </a:p>
          <a:p>
            <a:r>
              <a:rPr kumimoji="1" lang="en-US" altLang="zh-CN" dirty="0"/>
              <a:t>Perl is a family of two high-level, general-purpose, interpreted, dynamic programming languages. "Perl" usually refers to Perl 5, but it may also refer to its redesigned "sister language", Perl 6. Perl was originally developed by Larry Wall in 1987 as a general-purpose Unix scripting language to make report processing easier.</a:t>
            </a:r>
          </a:p>
          <a:p>
            <a:r>
              <a:rPr kumimoji="1" lang="en-US" altLang="zh-CN" dirty="0"/>
              <a:t>VBScript ("Microsoft Visual Basic Scripting Edition") is an Active Scripting language developed by Microsoft that is modeled on Visual Basic. It allows Microsoft Windows system administrators to generate powerful tools for managing computers with error handling, subroutines, and other advanced programming constructs. It can give the user complete control over many aspects of their computing environment.</a:t>
            </a:r>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pPr>
              <a:defRPr/>
            </a:pPr>
            <a:fld id="{2C9A6857-A53D-4084-A189-BC0AAD62C557}" type="slidenum">
              <a:rPr lang="zh-CN" altLang="zh-CN" smtClean="0"/>
              <a:pPr>
                <a:defRPr/>
              </a:pPr>
              <a:t>10</a:t>
            </a:fld>
            <a:endParaRPr lang="zh-CN" altLang="zh-CN" sz="800"/>
          </a:p>
        </p:txBody>
      </p:sp>
    </p:spTree>
    <p:extLst>
      <p:ext uri="{BB962C8B-B14F-4D97-AF65-F5344CB8AC3E}">
        <p14:creationId xmlns:p14="http://schemas.microsoft.com/office/powerpoint/2010/main" val="2135353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u="none" strike="noStrike" kern="1200" dirty="0">
                <a:solidFill>
                  <a:schemeClr val="tx1"/>
                </a:solidFill>
                <a:effectLst/>
                <a:latin typeface="Arial" pitchFamily="34" charset="0"/>
                <a:ea typeface="+mn-ea"/>
                <a:cs typeface="+mn-cs"/>
              </a:rPr>
              <a:t>（</a:t>
            </a:r>
            <a:r>
              <a:rPr lang="en-US" altLang="zh-CN" sz="1200" b="0" i="0" u="none" strike="noStrike" kern="1200" dirty="0">
                <a:solidFill>
                  <a:schemeClr val="tx1"/>
                </a:solidFill>
                <a:effectLst/>
                <a:latin typeface="Arial" pitchFamily="34" charset="0"/>
                <a:ea typeface="+mn-ea"/>
                <a:cs typeface="+mn-cs"/>
              </a:rPr>
              <a:t>1</a:t>
            </a:r>
            <a:r>
              <a:rPr lang="zh-CN" altLang="en-US" sz="1200" b="0" i="0" u="none" strike="noStrike" kern="1200" dirty="0">
                <a:solidFill>
                  <a:schemeClr val="tx1"/>
                </a:solidFill>
                <a:effectLst/>
                <a:latin typeface="Arial" pitchFamily="34" charset="0"/>
                <a:ea typeface="+mn-ea"/>
                <a:cs typeface="+mn-cs"/>
              </a:rPr>
              <a:t>）</a:t>
            </a:r>
            <a:r>
              <a:rPr lang="en-US" altLang="zh-CN" sz="1200" b="0" i="0" u="none" strike="noStrike" kern="1200" dirty="0">
                <a:solidFill>
                  <a:schemeClr val="tx1"/>
                </a:solidFill>
                <a:effectLst/>
                <a:latin typeface="Arial" pitchFamily="34" charset="0"/>
                <a:ea typeface="+mn-ea"/>
                <a:cs typeface="+mn-cs"/>
              </a:rPr>
              <a:t>Java</a:t>
            </a:r>
            <a:r>
              <a:rPr lang="zh-CN" altLang="en-US" sz="1200" b="0" i="0" u="none" strike="noStrike" kern="1200" dirty="0">
                <a:solidFill>
                  <a:schemeClr val="tx1"/>
                </a:solidFill>
                <a:effectLst/>
                <a:latin typeface="Arial" pitchFamily="34" charset="0"/>
                <a:ea typeface="+mn-ea"/>
                <a:cs typeface="+mn-cs"/>
              </a:rPr>
              <a:t>比</a:t>
            </a:r>
            <a:r>
              <a:rPr lang="en-US" altLang="zh-CN" sz="1200" b="0" i="0" u="none" strike="noStrike" kern="1200" dirty="0">
                <a:solidFill>
                  <a:schemeClr val="tx1"/>
                </a:solidFill>
                <a:effectLst/>
                <a:latin typeface="Arial" pitchFamily="34" charset="0"/>
                <a:ea typeface="+mn-ea"/>
                <a:cs typeface="+mn-cs"/>
              </a:rPr>
              <a:t>C++</a:t>
            </a:r>
            <a:r>
              <a:rPr lang="zh-CN" altLang="en-US" sz="1200" b="0" i="0" u="none" strike="noStrike" kern="1200" dirty="0">
                <a:solidFill>
                  <a:schemeClr val="tx1"/>
                </a:solidFill>
                <a:effectLst/>
                <a:latin typeface="Arial" pitchFamily="34" charset="0"/>
                <a:ea typeface="+mn-ea"/>
                <a:cs typeface="+mn-cs"/>
              </a:rPr>
              <a:t>程序可靠性更高。有人曾估计每</a:t>
            </a:r>
            <a:r>
              <a:rPr lang="en-US" altLang="zh-CN" sz="1200" b="0" i="0" u="none" strike="noStrike" kern="1200" dirty="0">
                <a:solidFill>
                  <a:schemeClr val="tx1"/>
                </a:solidFill>
                <a:effectLst/>
                <a:latin typeface="Arial" pitchFamily="34" charset="0"/>
                <a:ea typeface="+mn-ea"/>
                <a:cs typeface="+mn-cs"/>
              </a:rPr>
              <a:t>50</a:t>
            </a:r>
            <a:r>
              <a:rPr lang="zh-CN" altLang="en-US" sz="1200" b="0" i="0" u="none" strike="noStrike" kern="1200" dirty="0">
                <a:solidFill>
                  <a:schemeClr val="tx1"/>
                </a:solidFill>
                <a:effectLst/>
                <a:latin typeface="Arial" pitchFamily="34" charset="0"/>
                <a:ea typeface="+mn-ea"/>
                <a:cs typeface="+mn-cs"/>
              </a:rPr>
              <a:t>行</a:t>
            </a:r>
            <a:r>
              <a:rPr lang="en-US" altLang="zh-CN" sz="1200" b="0" i="0" u="none" strike="noStrike" kern="1200" dirty="0">
                <a:solidFill>
                  <a:schemeClr val="tx1"/>
                </a:solidFill>
                <a:effectLst/>
                <a:latin typeface="Arial" pitchFamily="34" charset="0"/>
                <a:ea typeface="+mn-ea"/>
                <a:cs typeface="+mn-cs"/>
              </a:rPr>
              <a:t>C++</a:t>
            </a:r>
            <a:r>
              <a:rPr lang="zh-CN" altLang="en-US" sz="1200" b="0" i="0" u="none" strike="noStrike" kern="1200" dirty="0">
                <a:solidFill>
                  <a:schemeClr val="tx1"/>
                </a:solidFill>
                <a:effectLst/>
                <a:latin typeface="Arial" pitchFamily="34" charset="0"/>
                <a:ea typeface="+mn-ea"/>
                <a:cs typeface="+mn-cs"/>
              </a:rPr>
              <a:t>程序中至少有一个</a:t>
            </a:r>
            <a:r>
              <a:rPr lang="en-US" altLang="zh-CN" sz="1200" b="0" i="0" u="none" strike="noStrike" kern="1200" dirty="0">
                <a:solidFill>
                  <a:schemeClr val="tx1"/>
                </a:solidFill>
                <a:effectLst/>
                <a:latin typeface="Arial" pitchFamily="34" charset="0"/>
                <a:ea typeface="+mn-ea"/>
                <a:cs typeface="+mn-cs"/>
              </a:rPr>
              <a:t>BUG</a:t>
            </a:r>
            <a:r>
              <a:rPr lang="zh-CN" altLang="en-US" sz="1200" b="0" i="0" u="none" strike="noStrike" kern="1200" dirty="0">
                <a:solidFill>
                  <a:schemeClr val="tx1"/>
                </a:solidFill>
                <a:effectLst/>
                <a:latin typeface="Arial" pitchFamily="34" charset="0"/>
                <a:ea typeface="+mn-ea"/>
                <a:cs typeface="+mn-cs"/>
              </a:rPr>
              <a:t>。姑且不去讨论这个数字是否夸张，但是任何一个</a:t>
            </a:r>
            <a:r>
              <a:rPr lang="en-US" altLang="zh-CN" sz="1200" b="0" i="0" u="none" strike="noStrike" kern="1200" dirty="0">
                <a:solidFill>
                  <a:schemeClr val="tx1"/>
                </a:solidFill>
                <a:effectLst/>
                <a:latin typeface="Arial" pitchFamily="34" charset="0"/>
                <a:ea typeface="+mn-ea"/>
                <a:cs typeface="+mn-cs"/>
              </a:rPr>
              <a:t>C++</a:t>
            </a:r>
            <a:r>
              <a:rPr lang="zh-CN" altLang="en-US" sz="1200" b="0" i="0" u="none" strike="noStrike" kern="1200" dirty="0">
                <a:solidFill>
                  <a:schemeClr val="tx1"/>
                </a:solidFill>
                <a:effectLst/>
                <a:latin typeface="Arial" pitchFamily="34" charset="0"/>
                <a:ea typeface="+mn-ea"/>
                <a:cs typeface="+mn-cs"/>
              </a:rPr>
              <a:t>程序员都不得不承认</a:t>
            </a:r>
            <a:r>
              <a:rPr lang="en-US" altLang="zh-CN" sz="1200" b="0" i="0" u="none" strike="noStrike" kern="1200" dirty="0">
                <a:solidFill>
                  <a:schemeClr val="tx1"/>
                </a:solidFill>
                <a:effectLst/>
                <a:latin typeface="Arial" pitchFamily="34" charset="0"/>
                <a:ea typeface="+mn-ea"/>
                <a:cs typeface="+mn-cs"/>
              </a:rPr>
              <a:t>C++</a:t>
            </a:r>
            <a:r>
              <a:rPr lang="zh-CN" altLang="en-US" sz="1200" b="0" i="0" u="none" strike="noStrike" kern="1200" dirty="0">
                <a:solidFill>
                  <a:schemeClr val="tx1"/>
                </a:solidFill>
                <a:effectLst/>
                <a:latin typeface="Arial" pitchFamily="34" charset="0"/>
                <a:ea typeface="+mn-ea"/>
                <a:cs typeface="+mn-cs"/>
              </a:rPr>
              <a:t>语言在提供强大的功能的同时也提高了程序含</a:t>
            </a:r>
            <a:r>
              <a:rPr lang="en-US" altLang="zh-CN" sz="1200" b="0" i="0" u="none" strike="noStrike" kern="1200" dirty="0">
                <a:solidFill>
                  <a:schemeClr val="tx1"/>
                </a:solidFill>
                <a:effectLst/>
                <a:latin typeface="Arial" pitchFamily="34" charset="0"/>
                <a:ea typeface="+mn-ea"/>
                <a:cs typeface="+mn-cs"/>
              </a:rPr>
              <a:t>BUG</a:t>
            </a:r>
            <a:r>
              <a:rPr lang="zh-CN" altLang="en-US" sz="1200" b="0" i="0" u="none" strike="noStrike" kern="1200" dirty="0">
                <a:solidFill>
                  <a:schemeClr val="tx1"/>
                </a:solidFill>
                <a:effectLst/>
                <a:latin typeface="Arial" pitchFamily="34" charset="0"/>
                <a:ea typeface="+mn-ea"/>
                <a:cs typeface="+mn-cs"/>
              </a:rPr>
              <a:t>的可能性。</a:t>
            </a:r>
            <a:r>
              <a:rPr lang="en-US" altLang="zh-CN" sz="1200" b="0" i="0" u="none" strike="noStrike" kern="1200" dirty="0">
                <a:solidFill>
                  <a:schemeClr val="tx1"/>
                </a:solidFill>
                <a:effectLst/>
                <a:latin typeface="Arial" pitchFamily="34" charset="0"/>
                <a:ea typeface="+mn-ea"/>
                <a:cs typeface="+mn-cs"/>
              </a:rPr>
              <a:t>Java</a:t>
            </a:r>
            <a:r>
              <a:rPr lang="zh-CN" altLang="en-US" sz="1200" b="0" i="0" u="none" strike="noStrike" kern="1200" dirty="0">
                <a:solidFill>
                  <a:schemeClr val="tx1"/>
                </a:solidFill>
                <a:effectLst/>
                <a:latin typeface="Arial" pitchFamily="34" charset="0"/>
                <a:ea typeface="+mn-ea"/>
                <a:cs typeface="+mn-cs"/>
              </a:rPr>
              <a:t>语言通过改变语言的特性大大提高了程序的可靠性。</a:t>
            </a:r>
            <a:endParaRPr lang="en-US" altLang="zh-CN" sz="1200" b="0" i="0" u="none" strike="noStrike" kern="1200" dirty="0">
              <a:solidFill>
                <a:schemeClr val="tx1"/>
              </a:solidFill>
              <a:effectLst/>
              <a:latin typeface="Arial" pitchFamily="34" charset="0"/>
              <a:ea typeface="+mn-ea"/>
              <a:cs typeface="+mn-cs"/>
            </a:endParaRPr>
          </a:p>
          <a:p>
            <a:r>
              <a:rPr lang="zh-CN" altLang="en-US" sz="1200" b="0" i="0" u="none" strike="noStrike" kern="1200" dirty="0">
                <a:solidFill>
                  <a:schemeClr val="tx1"/>
                </a:solidFill>
                <a:effectLst/>
                <a:latin typeface="Arial" pitchFamily="34" charset="0"/>
                <a:ea typeface="+mn-ea"/>
                <a:cs typeface="+mn-cs"/>
              </a:rPr>
              <a:t>（</a:t>
            </a:r>
            <a:r>
              <a:rPr lang="en-US" altLang="zh-CN" sz="1200" b="0" i="0" u="none" strike="noStrike" kern="1200" dirty="0">
                <a:solidFill>
                  <a:schemeClr val="tx1"/>
                </a:solidFill>
                <a:effectLst/>
                <a:latin typeface="Arial" pitchFamily="34" charset="0"/>
                <a:ea typeface="+mn-ea"/>
                <a:cs typeface="+mn-cs"/>
              </a:rPr>
              <a:t>2</a:t>
            </a:r>
            <a:r>
              <a:rPr lang="zh-CN" altLang="en-US" sz="1200" b="0" i="0" u="none" strike="noStrike" kern="1200" dirty="0">
                <a:solidFill>
                  <a:schemeClr val="tx1"/>
                </a:solidFill>
                <a:effectLst/>
                <a:latin typeface="Arial" pitchFamily="34" charset="0"/>
                <a:ea typeface="+mn-ea"/>
                <a:cs typeface="+mn-cs"/>
              </a:rPr>
              <a:t>）</a:t>
            </a:r>
            <a:r>
              <a:rPr lang="en-US" altLang="zh-CN" sz="1200" b="0" i="0" u="none" strike="noStrike" kern="1200" baseline="0" dirty="0">
                <a:solidFill>
                  <a:schemeClr val="tx1"/>
                </a:solidFill>
                <a:effectLst/>
                <a:latin typeface="Arial" pitchFamily="34" charset="0"/>
                <a:ea typeface="+mn-ea"/>
                <a:cs typeface="+mn-cs"/>
              </a:rPr>
              <a:t>Java</a:t>
            </a:r>
            <a:r>
              <a:rPr lang="zh-CN" altLang="en-US" sz="1200" b="0" i="0" u="none" strike="noStrike" kern="1200" baseline="0" dirty="0">
                <a:solidFill>
                  <a:schemeClr val="tx1"/>
                </a:solidFill>
                <a:effectLst/>
                <a:latin typeface="Arial" pitchFamily="34" charset="0"/>
                <a:ea typeface="+mn-ea"/>
                <a:cs typeface="+mn-cs"/>
              </a:rPr>
              <a:t> 性能比</a:t>
            </a:r>
            <a:r>
              <a:rPr lang="en-US" altLang="zh-CN" sz="1200" b="0" i="0" u="none" strike="noStrike" kern="1200" baseline="0" dirty="0">
                <a:solidFill>
                  <a:schemeClr val="tx1"/>
                </a:solidFill>
                <a:effectLst/>
                <a:latin typeface="Arial" pitchFamily="34" charset="0"/>
                <a:ea typeface="+mn-ea"/>
                <a:cs typeface="+mn-cs"/>
              </a:rPr>
              <a:t>C++</a:t>
            </a:r>
            <a:r>
              <a:rPr lang="zh-CN" altLang="en-US" sz="1200" b="0" i="0" u="none" strike="noStrike" kern="1200" baseline="0" dirty="0">
                <a:solidFill>
                  <a:schemeClr val="tx1"/>
                </a:solidFill>
                <a:effectLst/>
                <a:latin typeface="Arial" pitchFamily="34" charset="0"/>
                <a:ea typeface="+mn-ea"/>
                <a:cs typeface="+mn-cs"/>
              </a:rPr>
              <a:t>慢约</a:t>
            </a:r>
            <a:r>
              <a:rPr lang="en-US" altLang="zh-CN" sz="1200" b="0" i="0" u="none" strike="noStrike" kern="1200" baseline="0" dirty="0">
                <a:solidFill>
                  <a:schemeClr val="tx1"/>
                </a:solidFill>
                <a:effectLst/>
                <a:latin typeface="Arial" pitchFamily="34" charset="0"/>
                <a:ea typeface="+mn-ea"/>
                <a:cs typeface="+mn-cs"/>
              </a:rPr>
              <a:t>20</a:t>
            </a:r>
            <a:r>
              <a:rPr lang="zh-CN" altLang="en-US" sz="1200" b="0" i="0" u="none" strike="noStrike" kern="1200" baseline="0" dirty="0">
                <a:solidFill>
                  <a:schemeClr val="tx1"/>
                </a:solidFill>
                <a:effectLst/>
                <a:latin typeface="Arial" pitchFamily="34" charset="0"/>
                <a:ea typeface="+mn-ea"/>
                <a:cs typeface="+mn-cs"/>
              </a:rPr>
              <a:t>倍</a:t>
            </a:r>
            <a:endParaRPr lang="en-US" altLang="zh-CN" sz="1200" b="0" i="0" u="none" strike="noStrike" kern="1200" baseline="0" dirty="0">
              <a:solidFill>
                <a:schemeClr val="tx1"/>
              </a:solidFill>
              <a:effectLst/>
              <a:latin typeface="Arial" pitchFamily="34" charset="0"/>
              <a:ea typeface="+mn-ea"/>
              <a:cs typeface="+mn-cs"/>
            </a:endParaRPr>
          </a:p>
          <a:p>
            <a:r>
              <a:rPr lang="zh-CN" altLang="en-US" sz="1200" b="0" i="0" u="none" strike="noStrike" kern="1200" baseline="0" dirty="0">
                <a:solidFill>
                  <a:schemeClr val="tx1"/>
                </a:solidFill>
                <a:effectLst/>
                <a:latin typeface="Arial" pitchFamily="34" charset="0"/>
                <a:ea typeface="+mn-ea"/>
                <a:cs typeface="+mn-cs"/>
              </a:rPr>
              <a:t>（</a:t>
            </a:r>
            <a:r>
              <a:rPr lang="en-US" altLang="zh-CN" sz="1200" b="0" i="0" u="none" strike="noStrike" kern="1200" baseline="0" dirty="0">
                <a:solidFill>
                  <a:schemeClr val="tx1"/>
                </a:solidFill>
                <a:effectLst/>
                <a:latin typeface="Arial" pitchFamily="34" charset="0"/>
                <a:ea typeface="+mn-ea"/>
                <a:cs typeface="+mn-cs"/>
              </a:rPr>
              <a:t>3</a:t>
            </a:r>
            <a:r>
              <a:rPr lang="zh-CN" altLang="en-US" sz="1200" b="0" i="0" u="none" strike="noStrike" kern="1200" baseline="0" dirty="0">
                <a:solidFill>
                  <a:schemeClr val="tx1"/>
                </a:solidFill>
                <a:effectLst/>
                <a:latin typeface="Arial" pitchFamily="34" charset="0"/>
                <a:ea typeface="+mn-ea"/>
                <a:cs typeface="+mn-cs"/>
              </a:rPr>
              <a:t>）</a:t>
            </a:r>
            <a:r>
              <a:rPr lang="en-US" altLang="zh-CN" sz="1200" b="0" i="0" u="none" strike="noStrike" kern="1200" dirty="0">
                <a:solidFill>
                  <a:schemeClr val="tx1"/>
                </a:solidFill>
                <a:effectLst/>
                <a:latin typeface="Arial" pitchFamily="34" charset="0"/>
                <a:ea typeface="+mn-ea"/>
                <a:cs typeface="+mn-cs"/>
              </a:rPr>
              <a:t>Java</a:t>
            </a:r>
            <a:r>
              <a:rPr lang="zh-CN" altLang="en-US" sz="1200" b="0" i="0" u="none" strike="noStrike" kern="1200" dirty="0">
                <a:solidFill>
                  <a:schemeClr val="tx1"/>
                </a:solidFill>
                <a:effectLst/>
                <a:latin typeface="Arial" pitchFamily="34" charset="0"/>
                <a:ea typeface="+mn-ea"/>
                <a:cs typeface="+mn-cs"/>
              </a:rPr>
              <a:t>语言不需要程序对内存进行分配和回收。</a:t>
            </a:r>
            <a:r>
              <a:rPr lang="en-US" altLang="zh-CN" sz="1200" b="0" i="0" u="none" strike="noStrike" kern="1200" dirty="0">
                <a:solidFill>
                  <a:schemeClr val="tx1"/>
                </a:solidFill>
                <a:effectLst/>
                <a:latin typeface="Arial" pitchFamily="34" charset="0"/>
                <a:ea typeface="+mn-ea"/>
                <a:cs typeface="+mn-cs"/>
              </a:rPr>
              <a:t>Java</a:t>
            </a:r>
            <a:r>
              <a:rPr lang="zh-CN" altLang="en-US" sz="1200" b="0" i="0" u="none" strike="noStrike" kern="1200" dirty="0">
                <a:solidFill>
                  <a:schemeClr val="tx1"/>
                </a:solidFill>
                <a:effectLst/>
                <a:latin typeface="Arial" pitchFamily="34" charset="0"/>
                <a:ea typeface="+mn-ea"/>
                <a:cs typeface="+mn-cs"/>
              </a:rPr>
              <a:t>丢弃了</a:t>
            </a:r>
            <a:r>
              <a:rPr lang="en-US" altLang="zh-CN" sz="1200" b="0" i="0" u="none" strike="noStrike" kern="1200" dirty="0">
                <a:solidFill>
                  <a:schemeClr val="tx1"/>
                </a:solidFill>
                <a:effectLst/>
                <a:latin typeface="Arial" pitchFamily="34" charset="0"/>
                <a:ea typeface="+mn-ea"/>
                <a:cs typeface="+mn-cs"/>
              </a:rPr>
              <a:t>C++  </a:t>
            </a:r>
            <a:r>
              <a:rPr lang="zh-CN" altLang="en-US" sz="1200" b="0" i="0" u="none" strike="noStrike" kern="1200" dirty="0">
                <a:solidFill>
                  <a:schemeClr val="tx1"/>
                </a:solidFill>
                <a:effectLst/>
                <a:latin typeface="Arial" pitchFamily="34" charset="0"/>
                <a:ea typeface="+mn-ea"/>
                <a:cs typeface="+mn-cs"/>
              </a:rPr>
              <a:t>中很少使用的、很难理解的、令人迷惑的那些特性，如操作符重载、多继承、自动的强制类型转换。</a:t>
            </a:r>
            <a:endParaRPr lang="en-US" altLang="zh-CN" sz="1200" b="0" i="0" u="none" strike="noStrike" kern="1200" dirty="0">
              <a:solidFill>
                <a:schemeClr val="tx1"/>
              </a:solidFill>
              <a:effectLst/>
              <a:latin typeface="Arial" pitchFamily="34" charset="0"/>
              <a:ea typeface="+mn-ea"/>
              <a:cs typeface="+mn-cs"/>
            </a:endParaRPr>
          </a:p>
          <a:p>
            <a:r>
              <a:rPr lang="zh-CN" altLang="en-US" sz="1200" b="0" i="0" u="none" strike="noStrike" kern="1200" dirty="0">
                <a:solidFill>
                  <a:schemeClr val="tx1"/>
                </a:solidFill>
                <a:effectLst/>
                <a:latin typeface="Arial" pitchFamily="34" charset="0"/>
                <a:ea typeface="+mn-ea"/>
                <a:cs typeface="+mn-cs"/>
              </a:rPr>
              <a:t>（</a:t>
            </a:r>
            <a:r>
              <a:rPr lang="en-US" altLang="zh-CN" sz="1200" b="0" i="0" u="none" strike="noStrike" kern="1200" dirty="0">
                <a:solidFill>
                  <a:schemeClr val="tx1"/>
                </a:solidFill>
                <a:effectLst/>
                <a:latin typeface="Arial" pitchFamily="34" charset="0"/>
                <a:ea typeface="+mn-ea"/>
                <a:cs typeface="+mn-cs"/>
              </a:rPr>
              <a:t>4</a:t>
            </a:r>
            <a:r>
              <a:rPr lang="zh-CN" altLang="en-US" sz="1200" b="0" i="0" u="none" strike="noStrike" kern="1200" dirty="0">
                <a:solidFill>
                  <a:schemeClr val="tx1"/>
                </a:solidFill>
                <a:effectLst/>
                <a:latin typeface="Arial" pitchFamily="34" charset="0"/>
                <a:ea typeface="+mn-ea"/>
                <a:cs typeface="+mn-cs"/>
              </a:rPr>
              <a:t>）</a:t>
            </a:r>
            <a:r>
              <a:rPr lang="en-US" altLang="zh-CN" sz="1200" b="0" i="0" u="none" strike="noStrike" kern="1200" dirty="0">
                <a:solidFill>
                  <a:schemeClr val="tx1"/>
                </a:solidFill>
                <a:effectLst/>
                <a:latin typeface="Arial" pitchFamily="34" charset="0"/>
                <a:ea typeface="+mn-ea"/>
                <a:cs typeface="+mn-cs"/>
              </a:rPr>
              <a:t>Java</a:t>
            </a:r>
            <a:r>
              <a:rPr lang="zh-CN" altLang="en-US" sz="1200" b="0" i="0" u="none" strike="noStrike" kern="1200" dirty="0">
                <a:solidFill>
                  <a:schemeClr val="tx1"/>
                </a:solidFill>
                <a:effectLst/>
                <a:latin typeface="Arial" pitchFamily="34" charset="0"/>
                <a:ea typeface="+mn-ea"/>
                <a:cs typeface="+mn-cs"/>
              </a:rPr>
              <a:t>语言中没有指针的概念，引入了真正的数组</a:t>
            </a:r>
            <a:endParaRPr lang="en-US" altLang="zh-CN" sz="1200" b="0" i="0" u="none" strike="noStrike" kern="1200" dirty="0">
              <a:solidFill>
                <a:schemeClr val="tx1"/>
              </a:solidFill>
              <a:effectLst/>
              <a:latin typeface="Arial" pitchFamily="34" charset="0"/>
              <a:ea typeface="+mn-ea"/>
              <a:cs typeface="+mn-cs"/>
            </a:endParaRPr>
          </a:p>
          <a:p>
            <a:r>
              <a:rPr lang="zh-CN" altLang="en-US" sz="1200" b="0" i="0" u="none" strike="noStrike" kern="1200" dirty="0">
                <a:solidFill>
                  <a:schemeClr val="tx1"/>
                </a:solidFill>
                <a:effectLst/>
                <a:latin typeface="Arial" pitchFamily="34" charset="0"/>
                <a:ea typeface="+mn-ea"/>
                <a:cs typeface="+mn-cs"/>
              </a:rPr>
              <a:t>（</a:t>
            </a:r>
            <a:r>
              <a:rPr lang="en-US" altLang="zh-CN" sz="1200" b="0" i="0" u="none" strike="noStrike" kern="1200" dirty="0">
                <a:solidFill>
                  <a:schemeClr val="tx1"/>
                </a:solidFill>
                <a:effectLst/>
                <a:latin typeface="Arial" pitchFamily="34" charset="0"/>
                <a:ea typeface="+mn-ea"/>
                <a:cs typeface="+mn-cs"/>
              </a:rPr>
              <a:t>5</a:t>
            </a:r>
            <a:r>
              <a:rPr lang="zh-CN" altLang="en-US" sz="1200" b="0" i="0" u="none" strike="noStrike" kern="1200" dirty="0">
                <a:solidFill>
                  <a:schemeClr val="tx1"/>
                </a:solidFill>
                <a:effectLst/>
                <a:latin typeface="Arial" pitchFamily="34" charset="0"/>
                <a:ea typeface="+mn-ea"/>
                <a:cs typeface="+mn-cs"/>
              </a:rPr>
              <a:t>）单继承，</a:t>
            </a:r>
            <a:r>
              <a:rPr lang="en-US" altLang="zh-CN" sz="1200" b="0" i="0" u="none" strike="noStrike" kern="1200" dirty="0">
                <a:solidFill>
                  <a:schemeClr val="tx1"/>
                </a:solidFill>
                <a:effectLst/>
                <a:latin typeface="Arial" pitchFamily="34" charset="0"/>
                <a:ea typeface="+mn-ea"/>
                <a:cs typeface="+mn-cs"/>
              </a:rPr>
              <a:t>Java</a:t>
            </a:r>
            <a:r>
              <a:rPr lang="zh-CN" altLang="en-US" sz="1200" b="0" i="0" u="none" strike="noStrike" kern="1200" dirty="0">
                <a:solidFill>
                  <a:schemeClr val="tx1"/>
                </a:solidFill>
                <a:effectLst/>
                <a:latin typeface="Arial" pitchFamily="34" charset="0"/>
                <a:ea typeface="+mn-ea"/>
                <a:cs typeface="+mn-cs"/>
              </a:rPr>
              <a:t>用接口（</a:t>
            </a:r>
            <a:r>
              <a:rPr lang="en-US" altLang="zh-CN" sz="1200" b="0" i="0" u="none" strike="noStrike" kern="1200" dirty="0">
                <a:solidFill>
                  <a:schemeClr val="tx1"/>
                </a:solidFill>
                <a:effectLst/>
                <a:latin typeface="Arial" pitchFamily="34" charset="0"/>
                <a:ea typeface="+mn-ea"/>
                <a:cs typeface="+mn-cs"/>
              </a:rPr>
              <a:t>Interface</a:t>
            </a:r>
            <a:r>
              <a:rPr lang="zh-CN" altLang="en-US" sz="1200" b="0" i="0" u="none" strike="noStrike" kern="1200" dirty="0">
                <a:solidFill>
                  <a:schemeClr val="tx1"/>
                </a:solidFill>
                <a:effectLst/>
                <a:latin typeface="Arial" pitchFamily="34" charset="0"/>
                <a:ea typeface="+mn-ea"/>
                <a:cs typeface="+mn-cs"/>
              </a:rPr>
              <a:t>）技术取代</a:t>
            </a:r>
            <a:r>
              <a:rPr lang="en-US" altLang="zh-CN" sz="1200" b="0" i="0" u="none" strike="noStrike" kern="1200" dirty="0">
                <a:solidFill>
                  <a:schemeClr val="tx1"/>
                </a:solidFill>
                <a:effectLst/>
                <a:latin typeface="Arial" pitchFamily="34" charset="0"/>
                <a:ea typeface="+mn-ea"/>
                <a:cs typeface="+mn-cs"/>
              </a:rPr>
              <a:t>C++</a:t>
            </a:r>
            <a:r>
              <a:rPr lang="zh-CN" altLang="en-US" sz="1200" b="0" i="0" u="none" strike="noStrike" kern="1200" dirty="0">
                <a:solidFill>
                  <a:schemeClr val="tx1"/>
                </a:solidFill>
                <a:effectLst/>
                <a:latin typeface="Arial" pitchFamily="34" charset="0"/>
                <a:ea typeface="+mn-ea"/>
                <a:cs typeface="+mn-cs"/>
              </a:rPr>
              <a:t>程序中的多继承性，省却了多继承在实现和维护上的复杂性</a:t>
            </a:r>
            <a:endParaRPr lang="en-US" altLang="zh-CN" sz="1200" b="0" i="0" u="none" strike="noStrike" kern="1200" dirty="0">
              <a:solidFill>
                <a:schemeClr val="tx1"/>
              </a:solidFill>
              <a:effectLst/>
              <a:latin typeface="Arial" pitchFamily="34" charset="0"/>
              <a:ea typeface="+mn-ea"/>
              <a:cs typeface="+mn-cs"/>
            </a:endParaRPr>
          </a:p>
          <a:p>
            <a:r>
              <a:rPr kumimoji="1" lang="zh-CN" altLang="en-US" dirty="0"/>
              <a:t>（</a:t>
            </a:r>
            <a:r>
              <a:rPr kumimoji="1" lang="en-US" altLang="zh-CN" dirty="0"/>
              <a:t>6</a:t>
            </a:r>
            <a:r>
              <a:rPr kumimoji="1" lang="zh-CN" altLang="en-US" dirty="0"/>
              <a:t>）</a:t>
            </a:r>
            <a:r>
              <a:rPr kumimoji="1" lang="en-US" altLang="zh-CN" dirty="0"/>
              <a:t>C#</a:t>
            </a:r>
            <a:r>
              <a:rPr kumimoji="1" lang="zh-CN" altLang="en-US" dirty="0"/>
              <a:t> 没有指针，模版，与</a:t>
            </a:r>
            <a:r>
              <a:rPr kumimoji="1" lang="en-US" altLang="zh-CN" dirty="0"/>
              <a:t>java</a:t>
            </a:r>
            <a:r>
              <a:rPr kumimoji="1" lang="zh-CN" altLang="en-US" dirty="0"/>
              <a:t>类似，</a:t>
            </a:r>
            <a:r>
              <a:rPr kumimoji="1" lang="en-US" altLang="zh-CN" dirty="0" err="1"/>
              <a:t>oo</a:t>
            </a:r>
            <a:r>
              <a:rPr kumimoji="1" lang="zh-CN" altLang="en-US" dirty="0"/>
              <a:t>特性更彻底。</a:t>
            </a:r>
            <a:endParaRPr kumimoji="1" lang="en-US" altLang="zh-CN" dirty="0"/>
          </a:p>
          <a:p>
            <a:r>
              <a:rPr kumimoji="1" lang="zh-CN" altLang="en-US" dirty="0"/>
              <a:t>（</a:t>
            </a:r>
            <a:r>
              <a:rPr kumimoji="1" lang="en-US" altLang="zh-CN" dirty="0"/>
              <a:t>7</a:t>
            </a:r>
            <a:r>
              <a:rPr kumimoji="1" lang="zh-CN" altLang="en-US" dirty="0"/>
              <a:t>）</a:t>
            </a:r>
            <a:r>
              <a:rPr kumimoji="1" lang="en-US" altLang="zh-CN" dirty="0"/>
              <a:t>PHP</a:t>
            </a:r>
            <a:r>
              <a:rPr kumimoji="1" lang="zh-CN" altLang="en-US" dirty="0"/>
              <a:t>，</a:t>
            </a:r>
            <a:r>
              <a:rPr kumimoji="1" lang="en-US" altLang="zh-CN" dirty="0"/>
              <a:t>Python</a:t>
            </a:r>
            <a:r>
              <a:rPr kumimoji="1" lang="zh-CN" altLang="en-US" dirty="0"/>
              <a:t>，</a:t>
            </a:r>
            <a:r>
              <a:rPr kumimoji="1" lang="en-US" altLang="zh-CN" dirty="0" err="1"/>
              <a:t>javascript</a:t>
            </a:r>
            <a:r>
              <a:rPr kumimoji="1" lang="zh-CN" altLang="en-US" dirty="0"/>
              <a:t>脚本式语言</a:t>
            </a:r>
            <a:r>
              <a:rPr kumimoji="1" lang="en-US" altLang="zh-CN" dirty="0"/>
              <a:t>,</a:t>
            </a:r>
            <a:r>
              <a:rPr kumimoji="1" lang="zh-CN" altLang="en-US" dirty="0"/>
              <a:t> </a:t>
            </a:r>
            <a:r>
              <a:rPr kumimoji="1" lang="en-US" altLang="zh-CN" dirty="0"/>
              <a:t>PHP</a:t>
            </a:r>
            <a:r>
              <a:rPr kumimoji="1" lang="zh-CN" altLang="en-US" dirty="0"/>
              <a:t>（外文名</a:t>
            </a:r>
            <a:r>
              <a:rPr kumimoji="1" lang="en-US" altLang="zh-CN" dirty="0"/>
              <a:t>:PHP: Hypertext Preprocessor</a:t>
            </a:r>
            <a:r>
              <a:rPr kumimoji="1" lang="zh-CN" altLang="en-US" dirty="0"/>
              <a:t>，中文名：“超文本预处理器”）是一种通用开源脚本语言。语法吸收了</a:t>
            </a:r>
            <a:r>
              <a:rPr kumimoji="1" lang="en-US" altLang="zh-CN" dirty="0"/>
              <a:t>C</a:t>
            </a:r>
            <a:r>
              <a:rPr kumimoji="1" lang="zh-CN" altLang="en-US" dirty="0"/>
              <a:t>语言、</a:t>
            </a:r>
            <a:r>
              <a:rPr kumimoji="1" lang="en-US" altLang="zh-CN" dirty="0"/>
              <a:t>Java</a:t>
            </a:r>
            <a:r>
              <a:rPr kumimoji="1" lang="zh-CN" altLang="en-US" dirty="0"/>
              <a:t>和</a:t>
            </a:r>
            <a:r>
              <a:rPr kumimoji="1" lang="en-US" altLang="zh-CN" dirty="0"/>
              <a:t>Perl</a:t>
            </a:r>
            <a:r>
              <a:rPr kumimoji="1" lang="zh-CN" altLang="en-US" dirty="0"/>
              <a:t>的特点，利于学习，使用广泛，主要适用于</a:t>
            </a:r>
            <a:r>
              <a:rPr kumimoji="1" lang="en-US" altLang="zh-CN" dirty="0"/>
              <a:t>Web</a:t>
            </a:r>
            <a:r>
              <a:rPr kumimoji="1" lang="zh-CN" altLang="en-US" dirty="0"/>
              <a:t>开发领域。</a:t>
            </a:r>
            <a:r>
              <a:rPr kumimoji="1" lang="en-US" altLang="zh-CN" dirty="0"/>
              <a:t>Python </a:t>
            </a:r>
            <a:r>
              <a:rPr kumimoji="1" lang="zh-CN" altLang="en-US" dirty="0"/>
              <a:t>是一种动态的、面向对象的脚本语言，最初被设计用于编写自动化脚本</a:t>
            </a:r>
            <a:r>
              <a:rPr kumimoji="1" lang="en-US" altLang="zh-CN" dirty="0"/>
              <a:t>(shell)</a:t>
            </a:r>
            <a:r>
              <a:rPr kumimoji="1" lang="zh-CN" altLang="en-US" dirty="0"/>
              <a:t>，随着版本的不断更新和语言新功能的添加，越来越多被用于独立的、大型项目的开发。</a:t>
            </a:r>
          </a:p>
        </p:txBody>
      </p:sp>
      <p:sp>
        <p:nvSpPr>
          <p:cNvPr id="4" name="幻灯片编号占位符 3"/>
          <p:cNvSpPr>
            <a:spLocks noGrp="1"/>
          </p:cNvSpPr>
          <p:nvPr>
            <p:ph type="sldNum" sz="quarter" idx="10"/>
          </p:nvPr>
        </p:nvSpPr>
        <p:spPr/>
        <p:txBody>
          <a:bodyPr/>
          <a:lstStyle/>
          <a:p>
            <a:pPr>
              <a:defRPr/>
            </a:pPr>
            <a:fld id="{2C9A6857-A53D-4084-A189-BC0AAD62C557}" type="slidenum">
              <a:rPr lang="zh-CN" altLang="zh-CN" smtClean="0"/>
              <a:pPr>
                <a:defRPr/>
              </a:pPr>
              <a:t>14</a:t>
            </a:fld>
            <a:endParaRPr lang="zh-CN" altLang="zh-CN" sz="800"/>
          </a:p>
        </p:txBody>
      </p:sp>
    </p:spTree>
    <p:extLst>
      <p:ext uri="{BB962C8B-B14F-4D97-AF65-F5344CB8AC3E}">
        <p14:creationId xmlns:p14="http://schemas.microsoft.com/office/powerpoint/2010/main" val="1998895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C9A6857-A53D-4084-A189-BC0AAD62C557}" type="slidenum">
              <a:rPr lang="zh-CN" altLang="zh-CN" smtClean="0"/>
              <a:pPr>
                <a:defRPr/>
              </a:pPr>
              <a:t>15</a:t>
            </a:fld>
            <a:endParaRPr lang="zh-CN" altLang="zh-CN" sz="800"/>
          </a:p>
        </p:txBody>
      </p:sp>
    </p:spTree>
    <p:extLst>
      <p:ext uri="{BB962C8B-B14F-4D97-AF65-F5344CB8AC3E}">
        <p14:creationId xmlns:p14="http://schemas.microsoft.com/office/powerpoint/2010/main" val="1694448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b="0" i="0" u="none" strike="noStrike" kern="1200" dirty="0">
                <a:solidFill>
                  <a:schemeClr val="tx1"/>
                </a:solidFill>
                <a:effectLst/>
                <a:latin typeface="Arial" pitchFamily="34" charset="0"/>
                <a:ea typeface="+mn-ea"/>
                <a:cs typeface="+mn-cs"/>
              </a:rPr>
              <a:t>In C, a data member must be declared </a:t>
            </a:r>
            <a:r>
              <a:rPr lang="en-US" altLang="zh-CN" sz="1200" b="1" i="0" u="none" strike="noStrike" kern="1200" dirty="0">
                <a:solidFill>
                  <a:schemeClr val="tx1"/>
                </a:solidFill>
                <a:effectLst/>
                <a:latin typeface="Arial" pitchFamily="34" charset="0"/>
                <a:ea typeface="+mn-ea"/>
                <a:cs typeface="+mn-cs"/>
              </a:rPr>
              <a:t>GLOBAL</a:t>
            </a:r>
            <a:r>
              <a:rPr lang="en-US" altLang="zh-CN" sz="1200" b="0" i="0" u="none" strike="noStrike" kern="1200" dirty="0">
                <a:solidFill>
                  <a:schemeClr val="tx1"/>
                </a:solidFill>
                <a:effectLst/>
                <a:latin typeface="Arial" pitchFamily="34" charset="0"/>
                <a:ea typeface="+mn-ea"/>
                <a:cs typeface="+mn-cs"/>
              </a:rPr>
              <a:t> </a:t>
            </a:r>
            <a:r>
              <a:rPr lang="en-US" altLang="zh-CN" sz="1200" b="0" i="0" u="none" strike="noStrike" kern="1200" dirty="0" err="1">
                <a:solidFill>
                  <a:schemeClr val="tx1"/>
                </a:solidFill>
                <a:effectLst/>
                <a:latin typeface="Arial" pitchFamily="34" charset="0"/>
                <a:ea typeface="+mn-ea"/>
                <a:cs typeface="+mn-cs"/>
              </a:rPr>
              <a:t>inorder</a:t>
            </a:r>
            <a:r>
              <a:rPr lang="en-US" altLang="zh-CN" sz="1200" b="0" i="0" u="none" strike="noStrike" kern="1200" dirty="0">
                <a:solidFill>
                  <a:schemeClr val="tx1"/>
                </a:solidFill>
                <a:effectLst/>
                <a:latin typeface="Arial" pitchFamily="34" charset="0"/>
                <a:ea typeface="+mn-ea"/>
                <a:cs typeface="+mn-cs"/>
              </a:rPr>
              <a:t> to make it accessible by 2 or more functions in the program. What happens when 2 or more functions work on the same data member ? If there are 10 functions in a program, all these 10 functions can access a global data member. It is possible one function may accidentally change values of this global data member. If this data member is a key element of the program, any such accidental manipulation will affect the whole program. It will be too difficult to debug &amp; identify which function is causing the problem if the program is really big.</a:t>
            </a:r>
            <a:endParaRPr kumimoji="1" lang="zh-CN" altLang="en-US" dirty="0"/>
          </a:p>
        </p:txBody>
      </p:sp>
      <p:sp>
        <p:nvSpPr>
          <p:cNvPr id="4" name="幻灯片编号占位符 3"/>
          <p:cNvSpPr>
            <a:spLocks noGrp="1"/>
          </p:cNvSpPr>
          <p:nvPr>
            <p:ph type="sldNum" sz="quarter" idx="10"/>
          </p:nvPr>
        </p:nvSpPr>
        <p:spPr/>
        <p:txBody>
          <a:bodyPr/>
          <a:lstStyle/>
          <a:p>
            <a:pPr>
              <a:defRPr/>
            </a:pPr>
            <a:fld id="{2C9A6857-A53D-4084-A189-BC0AAD62C557}" type="slidenum">
              <a:rPr lang="zh-CN" altLang="zh-CN" smtClean="0"/>
              <a:pPr>
                <a:defRPr/>
              </a:pPr>
              <a:t>17</a:t>
            </a:fld>
            <a:endParaRPr lang="zh-CN" altLang="zh-CN" sz="800"/>
          </a:p>
        </p:txBody>
      </p:sp>
    </p:spTree>
    <p:extLst>
      <p:ext uri="{BB962C8B-B14F-4D97-AF65-F5344CB8AC3E}">
        <p14:creationId xmlns:p14="http://schemas.microsoft.com/office/powerpoint/2010/main" val="208085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b="1" i="1" dirty="0"/>
              <a:t>Data encapsulation</a:t>
            </a:r>
            <a:r>
              <a:rPr kumimoji="1" lang="en-US" altLang="zh-CN" dirty="0"/>
              <a:t>: </a:t>
            </a:r>
            <a:r>
              <a:rPr lang="en-US" altLang="zh-CN" sz="1200" b="0" i="0" u="none" strike="noStrike" kern="1200" dirty="0">
                <a:solidFill>
                  <a:schemeClr val="tx1"/>
                </a:solidFill>
                <a:effectLst/>
                <a:latin typeface="Arial" pitchFamily="34" charset="0"/>
                <a:ea typeface="+mn-ea"/>
                <a:cs typeface="+mn-cs"/>
              </a:rPr>
              <a:t>OOP ties the data closely to a particular class and its objects. There is no need of “global data types” as in POP and hence data will not flow freely around the program. </a:t>
            </a:r>
            <a:r>
              <a:rPr lang="en-US" altLang="zh-CN" sz="1200" b="1" i="1" u="none" strike="noStrike" kern="1200" dirty="0">
                <a:solidFill>
                  <a:schemeClr val="tx1"/>
                </a:solidFill>
                <a:effectLst/>
                <a:latin typeface="Arial" pitchFamily="34" charset="0"/>
                <a:ea typeface="+mn-ea"/>
                <a:cs typeface="+mn-cs"/>
              </a:rPr>
              <a:t>This makes sure there will be no ‘accidental modification’ of critical data.</a:t>
            </a:r>
          </a:p>
          <a:p>
            <a:endParaRPr kumimoji="1" lang="en-US" altLang="zh-CN" sz="1200" b="1" i="1" u="none" strike="noStrike" kern="1200" dirty="0">
              <a:solidFill>
                <a:schemeClr val="tx1"/>
              </a:solidFill>
              <a:effectLst/>
              <a:latin typeface="Arial" pitchFamily="34" charset="0"/>
              <a:ea typeface="+mn-ea"/>
              <a:cs typeface="+mn-cs"/>
            </a:endParaRPr>
          </a:p>
          <a:p>
            <a:r>
              <a:rPr kumimoji="1" lang="en-US" altLang="zh-CN" sz="1200" b="1" i="1" u="none" strike="noStrike" kern="1200" dirty="0">
                <a:solidFill>
                  <a:schemeClr val="tx1"/>
                </a:solidFill>
                <a:effectLst/>
                <a:latin typeface="Arial" pitchFamily="34" charset="0"/>
                <a:ea typeface="+mn-ea"/>
                <a:cs typeface="+mn-cs"/>
              </a:rPr>
              <a:t>Code</a:t>
            </a:r>
            <a:r>
              <a:rPr kumimoji="1" lang="en-US" altLang="zh-CN" sz="1200" b="1" i="1" u="none" strike="noStrike" kern="1200" baseline="0" dirty="0">
                <a:solidFill>
                  <a:schemeClr val="tx1"/>
                </a:solidFill>
                <a:effectLst/>
                <a:latin typeface="Arial" pitchFamily="34" charset="0"/>
                <a:ea typeface="+mn-ea"/>
                <a:cs typeface="+mn-cs"/>
              </a:rPr>
              <a:t> </a:t>
            </a:r>
            <a:r>
              <a:rPr kumimoji="1" lang="en-US" altLang="zh-CN" sz="1200" b="1" i="1" u="none" strike="noStrike" kern="1200" baseline="0" dirty="0" err="1">
                <a:solidFill>
                  <a:schemeClr val="tx1"/>
                </a:solidFill>
                <a:effectLst/>
                <a:latin typeface="Arial" pitchFamily="34" charset="0"/>
                <a:ea typeface="+mn-ea"/>
                <a:cs typeface="+mn-cs"/>
              </a:rPr>
              <a:t>resusability</a:t>
            </a:r>
            <a:r>
              <a:rPr kumimoji="1" lang="en-US" altLang="zh-CN" sz="1200" b="1" i="1" u="none" strike="noStrike" kern="1200" baseline="0" dirty="0">
                <a:solidFill>
                  <a:schemeClr val="tx1"/>
                </a:solidFill>
                <a:effectLst/>
                <a:latin typeface="Arial" pitchFamily="34" charset="0"/>
                <a:ea typeface="+mn-ea"/>
                <a:cs typeface="+mn-cs"/>
              </a:rPr>
              <a:t>: </a:t>
            </a:r>
            <a:r>
              <a:rPr lang="en-US" altLang="zh-CN" sz="1200" b="0" i="0" u="none" strike="noStrike" kern="1200" dirty="0">
                <a:solidFill>
                  <a:schemeClr val="tx1"/>
                </a:solidFill>
                <a:effectLst/>
                <a:latin typeface="Arial" pitchFamily="34" charset="0"/>
                <a:ea typeface="+mn-ea"/>
                <a:cs typeface="+mn-cs"/>
              </a:rPr>
              <a:t>This simply means, a piece of code written earlier in a program can be used later. This is made possible by a feature of classes named </a:t>
            </a:r>
            <a:r>
              <a:rPr lang="en-US" altLang="zh-CN" sz="1200" b="1" i="0" u="none" strike="noStrike" kern="1200" dirty="0">
                <a:solidFill>
                  <a:schemeClr val="tx1"/>
                </a:solidFill>
                <a:effectLst/>
                <a:latin typeface="Arial" pitchFamily="34" charset="0"/>
                <a:ea typeface="+mn-ea"/>
                <a:cs typeface="+mn-cs"/>
              </a:rPr>
              <a:t>“inheritance”.</a:t>
            </a:r>
            <a:endParaRPr kumimoji="1" lang="zh-CN" altLang="en-US" dirty="0"/>
          </a:p>
        </p:txBody>
      </p:sp>
      <p:sp>
        <p:nvSpPr>
          <p:cNvPr id="4" name="幻灯片编号占位符 3"/>
          <p:cNvSpPr>
            <a:spLocks noGrp="1"/>
          </p:cNvSpPr>
          <p:nvPr>
            <p:ph type="sldNum" sz="quarter" idx="10"/>
          </p:nvPr>
        </p:nvSpPr>
        <p:spPr/>
        <p:txBody>
          <a:bodyPr/>
          <a:lstStyle/>
          <a:p>
            <a:pPr>
              <a:defRPr/>
            </a:pPr>
            <a:fld id="{2C9A6857-A53D-4084-A189-BC0AAD62C557}" type="slidenum">
              <a:rPr lang="zh-CN" altLang="zh-CN" smtClean="0"/>
              <a:pPr>
                <a:defRPr/>
              </a:pPr>
              <a:t>20</a:t>
            </a:fld>
            <a:endParaRPr lang="zh-CN" altLang="zh-CN" sz="800"/>
          </a:p>
        </p:txBody>
      </p:sp>
    </p:spTree>
    <p:extLst>
      <p:ext uri="{BB962C8B-B14F-4D97-AF65-F5344CB8AC3E}">
        <p14:creationId xmlns:p14="http://schemas.microsoft.com/office/powerpoint/2010/main" val="158077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Rectangle 3"/>
          <p:cNvSpPr>
            <a:spLocks noGrp="1" noChangeArrowheads="1"/>
          </p:cNvSpPr>
          <p:nvPr>
            <p:ph type="body" idx="1"/>
          </p:nvPr>
        </p:nvSpPr>
        <p:spPr bwMode="auto">
          <a:xfrm>
            <a:off x="719138" y="1844675"/>
            <a:ext cx="799306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lvl1pPr>
            <a:lvl2pPr>
              <a:defRPr sz="2000"/>
            </a:lvl2pPr>
          </a:lstStyle>
          <a:p>
            <a:pPr lvl="0"/>
            <a:r>
              <a:rPr lang="zh-CN" altLang="zh-CN" dirty="0">
                <a:sym typeface="Palatino Linotype" pitchFamily="18" charset="0"/>
              </a:rPr>
              <a:t>Muokkaa tekstin perustyylejä napsauttamalla</a:t>
            </a:r>
          </a:p>
          <a:p>
            <a:pPr lvl="1"/>
            <a:r>
              <a:rPr lang="zh-CN" altLang="zh-CN" dirty="0">
                <a:sym typeface="Palatino Linotype" pitchFamily="18" charset="0"/>
              </a:rPr>
              <a:t>toinen taso</a:t>
            </a:r>
          </a:p>
          <a:p>
            <a:pPr lvl="2"/>
            <a:r>
              <a:rPr lang="zh-CN" altLang="zh-CN" dirty="0">
                <a:sym typeface="Palatino Linotype" pitchFamily="18" charset="0"/>
              </a:rPr>
              <a:t>kolmas taso</a:t>
            </a:r>
          </a:p>
          <a:p>
            <a:pPr lvl="3"/>
            <a:r>
              <a:rPr lang="zh-CN" altLang="zh-CN" dirty="0">
                <a:sym typeface="Palatino Linotype" pitchFamily="18" charset="0"/>
              </a:rPr>
              <a:t>neljäs taso</a:t>
            </a:r>
          </a:p>
          <a:p>
            <a:pPr lvl="4"/>
            <a:r>
              <a:rPr lang="zh-CN" altLang="zh-CN" dirty="0">
                <a:sym typeface="Palatino Linotype" pitchFamily="18" charset="0"/>
              </a:rPr>
              <a:t>viides taso</a:t>
            </a:r>
          </a:p>
        </p:txBody>
      </p:sp>
      <p:sp>
        <p:nvSpPr>
          <p:cNvPr id="10" name="Rectangle 2"/>
          <p:cNvSpPr>
            <a:spLocks noGrp="1" noChangeArrowheads="1"/>
          </p:cNvSpPr>
          <p:nvPr>
            <p:ph type="title" idx="4294967295"/>
          </p:nvPr>
        </p:nvSpPr>
        <p:spPr bwMode="auto">
          <a:xfrm>
            <a:off x="719138" y="657225"/>
            <a:ext cx="7993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zh-CN" dirty="0">
                <a:sym typeface="Palatino Linotype" pitchFamily="18" charset="0"/>
              </a:rPr>
              <a:t>Muokkaa perustyyl. napsautt.</a:t>
            </a:r>
          </a:p>
        </p:txBody>
      </p:sp>
      <p:sp>
        <p:nvSpPr>
          <p:cNvPr id="4" name="日期占位符 3"/>
          <p:cNvSpPr>
            <a:spLocks noGrp="1"/>
          </p:cNvSpPr>
          <p:nvPr>
            <p:ph type="dt" sz="half" idx="10"/>
          </p:nvPr>
        </p:nvSpPr>
        <p:spPr/>
        <p:txBody>
          <a:bodyPr/>
          <a:lstStyle>
            <a:lvl1pPr>
              <a:defRPr/>
            </a:lvl1pPr>
          </a:lstStyle>
          <a:p>
            <a:pPr>
              <a:defRPr/>
            </a:pPr>
            <a:fld id="{DEB7C194-92A2-46AC-8936-F0085E6F0524}" type="datetime1">
              <a:rPr lang="zh-CN" altLang="en-US" smtClean="0"/>
              <a:t>2021/9/3</a:t>
            </a:fld>
            <a:endParaRPr lang="zh-CN" altLang="zh-CN" sz="1800"/>
          </a:p>
        </p:txBody>
      </p:sp>
      <p:sp>
        <p:nvSpPr>
          <p:cNvPr id="5" name="页脚占位符 4"/>
          <p:cNvSpPr>
            <a:spLocks noGrp="1"/>
          </p:cNvSpPr>
          <p:nvPr>
            <p:ph type="ftr" sz="quarter" idx="11"/>
          </p:nvPr>
        </p:nvSpPr>
        <p:spPr/>
        <p:txBody>
          <a:bodyPr/>
          <a:lstStyle>
            <a:lvl1pPr>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a:defRPr/>
            </a:lvl1pPr>
          </a:lstStyle>
          <a:p>
            <a:pPr>
              <a:defRPr/>
            </a:pPr>
            <a:fld id="{60695F15-6C25-4B5C-B892-4287FE61A0D3}" type="slidenum">
              <a:rPr lang="zh-CN" altLang="zh-CN"/>
              <a:pPr>
                <a:defRPr/>
              </a:pPr>
              <a:t>‹#›</a:t>
            </a:fld>
            <a:endParaRPr lang="zh-CN" altLang="zh-CN" sz="1800" b="0">
              <a:latin typeface="+mn-lt"/>
            </a:endParaRPr>
          </a:p>
        </p:txBody>
      </p:sp>
    </p:spTree>
    <p:extLst>
      <p:ext uri="{BB962C8B-B14F-4D97-AF65-F5344CB8AC3E}">
        <p14:creationId xmlns:p14="http://schemas.microsoft.com/office/powerpoint/2010/main" val="53934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E3D7DC2E-DAAE-464F-8417-D06E544DB23A}" type="datetime1">
              <a:rPr lang="zh-CN" altLang="en-US" smtClean="0"/>
              <a:t>2021/9/3</a:t>
            </a:fld>
            <a:endParaRPr lang="zh-CN" altLang="en-US" sz="1800"/>
          </a:p>
        </p:txBody>
      </p:sp>
      <p:sp>
        <p:nvSpPr>
          <p:cNvPr id="6" name="页脚占位符 5"/>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7" name="灯片编号占位符 6"/>
          <p:cNvSpPr>
            <a:spLocks noGrp="1"/>
          </p:cNvSpPr>
          <p:nvPr>
            <p:ph type="sldNum" sz="quarter" idx="12"/>
          </p:nvPr>
        </p:nvSpPr>
        <p:spPr/>
        <p:txBody>
          <a:bodyPr/>
          <a:lstStyle>
            <a:lvl1pPr eaLnBrk="1" hangingPunct="1">
              <a:buFontTx/>
              <a:buNone/>
              <a:defRPr smtClean="0"/>
            </a:lvl1pPr>
          </a:lstStyle>
          <a:p>
            <a:pPr>
              <a:defRPr/>
            </a:pPr>
            <a:fld id="{C0517BCA-5C76-4CB9-926D-EE35F7FDA74D}"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1188816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Palatino Linotype" panose="02040502050505030304" pitchFamily="18"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AB519652-A800-4FDA-A31C-40A729197FB7}" type="datetime1">
              <a:rPr lang="zh-CN" altLang="en-US" smtClean="0"/>
              <a:t>2021/9/3</a:t>
            </a:fld>
            <a:endParaRPr lang="zh-CN" altLang="en-US" sz="1800"/>
          </a:p>
        </p:txBody>
      </p:sp>
      <p:sp>
        <p:nvSpPr>
          <p:cNvPr id="6" name="页脚占位符 5"/>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7" name="灯片编号占位符 6"/>
          <p:cNvSpPr>
            <a:spLocks noGrp="1"/>
          </p:cNvSpPr>
          <p:nvPr>
            <p:ph type="sldNum" sz="quarter" idx="12"/>
          </p:nvPr>
        </p:nvSpPr>
        <p:spPr/>
        <p:txBody>
          <a:bodyPr/>
          <a:lstStyle>
            <a:lvl1pPr eaLnBrk="1" hangingPunct="1">
              <a:buFontTx/>
              <a:buNone/>
              <a:defRPr smtClean="0"/>
            </a:lvl1pPr>
          </a:lstStyle>
          <a:p>
            <a:pPr>
              <a:defRPr/>
            </a:pPr>
            <a:fld id="{E041C6B6-08A9-48B5-B8AE-9C56043332FF}"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1754298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3C65885C-E910-434E-BA97-E2AF4772E1D4}" type="datetime1">
              <a:rPr lang="zh-CN" altLang="en-US" smtClean="0"/>
              <a:t>2021/9/3</a:t>
            </a:fld>
            <a:endParaRPr lang="zh-CN" altLang="en-US" sz="1800"/>
          </a:p>
        </p:txBody>
      </p:sp>
      <p:sp>
        <p:nvSpPr>
          <p:cNvPr id="5" name="页脚占位符 4"/>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eaLnBrk="1" hangingPunct="1">
              <a:buFontTx/>
              <a:buNone/>
              <a:defRPr smtClean="0"/>
            </a:lvl1pPr>
          </a:lstStyle>
          <a:p>
            <a:pPr>
              <a:defRPr/>
            </a:pPr>
            <a:fld id="{BFE5134B-E0D4-425E-BF4C-FB0DC4FD82C3}"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305315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657225"/>
            <a:ext cx="1997075" cy="5364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19138" y="657225"/>
            <a:ext cx="5843587" cy="53641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922006D9-D7BC-4CF0-87F7-336E7D10F911}" type="datetime1">
              <a:rPr lang="zh-CN" altLang="en-US" smtClean="0"/>
              <a:t>2021/9/3</a:t>
            </a:fld>
            <a:endParaRPr lang="zh-CN" altLang="en-US" sz="1800"/>
          </a:p>
        </p:txBody>
      </p:sp>
      <p:sp>
        <p:nvSpPr>
          <p:cNvPr id="5" name="页脚占位符 4"/>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eaLnBrk="1" hangingPunct="1">
              <a:buFontTx/>
              <a:buNone/>
              <a:defRPr smtClean="0"/>
            </a:lvl1pPr>
          </a:lstStyle>
          <a:p>
            <a:pPr>
              <a:defRPr/>
            </a:pPr>
            <a:fld id="{18882383-6D10-4E2C-9033-344B8881BF8A}"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1263041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19138" y="657225"/>
            <a:ext cx="7993062" cy="10080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96932B43-2233-4E3D-8DE7-50A330332E00}" type="datetime1">
              <a:rPr lang="zh-CN" altLang="en-US" smtClean="0"/>
              <a:t>2021/9/3</a:t>
            </a:fld>
            <a:endParaRPr lang="zh-CN" altLang="en-US" sz="1800"/>
          </a:p>
        </p:txBody>
      </p:sp>
      <p:sp>
        <p:nvSpPr>
          <p:cNvPr id="4" name="页脚占位符 3"/>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5" name="灯片编号占位符 4"/>
          <p:cNvSpPr>
            <a:spLocks noGrp="1"/>
          </p:cNvSpPr>
          <p:nvPr>
            <p:ph type="sldNum" sz="quarter" idx="12"/>
          </p:nvPr>
        </p:nvSpPr>
        <p:spPr/>
        <p:txBody>
          <a:bodyPr/>
          <a:lstStyle>
            <a:lvl1pPr eaLnBrk="1" hangingPunct="1">
              <a:buFontTx/>
              <a:buNone/>
              <a:defRPr smtClean="0"/>
            </a:lvl1pPr>
          </a:lstStyle>
          <a:p>
            <a:pPr>
              <a:defRPr/>
            </a:pPr>
            <a:fld id="{CB5F1368-00F5-49BE-A41E-305F795F7103}"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2772669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FEC9F460-281C-4EE5-9F61-27B1B9893FF7}" type="datetime1">
              <a:rPr lang="zh-CN" altLang="en-US"/>
              <a:pPr>
                <a:defRPr/>
              </a:pPr>
              <a:t>2021/9/3</a:t>
            </a:fld>
            <a:endParaRPr lang="zh-CN" altLang="en-US" sz="1800"/>
          </a:p>
        </p:txBody>
      </p:sp>
      <p:sp>
        <p:nvSpPr>
          <p:cNvPr id="5" name="页脚占位符 4"/>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eaLnBrk="1" hangingPunct="1">
              <a:buFontTx/>
              <a:buNone/>
              <a:defRPr smtClean="0"/>
            </a:lvl1pPr>
          </a:lstStyle>
          <a:p>
            <a:pPr>
              <a:defRPr/>
            </a:pPr>
            <a:fld id="{5D863191-8DDB-4102-9B07-78EACCCFDA4B}"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1024779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EF00AC3C-E6CD-4C76-B777-E4DE2D5FA96B}" type="datetime1">
              <a:rPr lang="zh-CN" altLang="en-US"/>
              <a:pPr>
                <a:defRPr/>
              </a:pPr>
              <a:t>2021/9/3</a:t>
            </a:fld>
            <a:endParaRPr lang="zh-CN" altLang="en-US" sz="1800"/>
          </a:p>
        </p:txBody>
      </p:sp>
      <p:sp>
        <p:nvSpPr>
          <p:cNvPr id="5" name="页脚占位符 4"/>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eaLnBrk="1" hangingPunct="1">
              <a:buFontTx/>
              <a:buNone/>
              <a:defRPr smtClean="0"/>
            </a:lvl1pPr>
          </a:lstStyle>
          <a:p>
            <a:pPr>
              <a:defRPr/>
            </a:pPr>
            <a:fld id="{6B140D25-833F-498B-9B7E-0109CAC55F28}"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3991971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62C37B46-82D0-422F-9D2C-C3D5E1E1A129}" type="datetime1">
              <a:rPr lang="zh-CN" altLang="en-US"/>
              <a:pPr>
                <a:defRPr/>
              </a:pPr>
              <a:t>2021/9/3</a:t>
            </a:fld>
            <a:endParaRPr lang="zh-CN" altLang="en-US" sz="1800"/>
          </a:p>
        </p:txBody>
      </p:sp>
      <p:sp>
        <p:nvSpPr>
          <p:cNvPr id="5" name="页脚占位符 4"/>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eaLnBrk="1" hangingPunct="1">
              <a:buFontTx/>
              <a:buNone/>
              <a:defRPr smtClean="0"/>
            </a:lvl1pPr>
          </a:lstStyle>
          <a:p>
            <a:pPr>
              <a:defRPr/>
            </a:pPr>
            <a:fld id="{394CE74B-24FB-467E-BB96-FC0083946D42}"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181684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19138" y="1844675"/>
            <a:ext cx="3919537" cy="41767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91075" y="1844675"/>
            <a:ext cx="3921125" cy="41767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7B422319-4E39-4DDC-B85A-FD852C54BA7E}" type="datetime1">
              <a:rPr lang="zh-CN" altLang="en-US"/>
              <a:pPr>
                <a:defRPr/>
              </a:pPr>
              <a:t>2021/9/3</a:t>
            </a:fld>
            <a:endParaRPr lang="zh-CN" altLang="en-US" sz="1800"/>
          </a:p>
        </p:txBody>
      </p:sp>
      <p:sp>
        <p:nvSpPr>
          <p:cNvPr id="6" name="页脚占位符 5"/>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7" name="灯片编号占位符 6"/>
          <p:cNvSpPr>
            <a:spLocks noGrp="1"/>
          </p:cNvSpPr>
          <p:nvPr>
            <p:ph type="sldNum" sz="quarter" idx="12"/>
          </p:nvPr>
        </p:nvSpPr>
        <p:spPr/>
        <p:txBody>
          <a:bodyPr/>
          <a:lstStyle>
            <a:lvl1pPr eaLnBrk="1" hangingPunct="1">
              <a:buFontTx/>
              <a:buNone/>
              <a:defRPr smtClean="0"/>
            </a:lvl1pPr>
          </a:lstStyle>
          <a:p>
            <a:pPr>
              <a:defRPr/>
            </a:pPr>
            <a:fld id="{F70279F0-4C24-4DA5-BA7E-68A11EE626A2}"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4105632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6357EBEE-C764-467F-92BF-300B52CF68B2}" type="datetime1">
              <a:rPr lang="zh-CN" altLang="en-US"/>
              <a:pPr>
                <a:defRPr/>
              </a:pPr>
              <a:t>2021/9/3</a:t>
            </a:fld>
            <a:endParaRPr lang="zh-CN" altLang="en-US" sz="1800"/>
          </a:p>
        </p:txBody>
      </p:sp>
      <p:sp>
        <p:nvSpPr>
          <p:cNvPr id="8" name="页脚占位符 7"/>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9" name="灯片编号占位符 8"/>
          <p:cNvSpPr>
            <a:spLocks noGrp="1"/>
          </p:cNvSpPr>
          <p:nvPr>
            <p:ph type="sldNum" sz="quarter" idx="12"/>
          </p:nvPr>
        </p:nvSpPr>
        <p:spPr/>
        <p:txBody>
          <a:bodyPr/>
          <a:lstStyle>
            <a:lvl1pPr eaLnBrk="1" hangingPunct="1">
              <a:buFontTx/>
              <a:buNone/>
              <a:defRPr smtClean="0"/>
            </a:lvl1pPr>
          </a:lstStyle>
          <a:p>
            <a:pPr>
              <a:defRPr/>
            </a:pPr>
            <a:fld id="{30A7C075-1B4A-44A8-A8D4-0C0B03F10CE3}"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965463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Rectangle 3"/>
          <p:cNvSpPr>
            <a:spLocks noGrp="1" noChangeArrowheads="1"/>
          </p:cNvSpPr>
          <p:nvPr>
            <p:ph type="body" idx="1"/>
          </p:nvPr>
        </p:nvSpPr>
        <p:spPr bwMode="auto">
          <a:xfrm>
            <a:off x="719138" y="1844675"/>
            <a:ext cx="799306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2pPr>
              <a:defRPr sz="2000"/>
            </a:lvl2pPr>
          </a:lstStyle>
          <a:p>
            <a:pPr lvl="0"/>
            <a:r>
              <a:rPr lang="zh-CN" altLang="zh-CN" dirty="0">
                <a:sym typeface="Palatino Linotype" pitchFamily="18" charset="0"/>
              </a:rPr>
              <a:t>Muokkaa tekstin perustyylejä napsauttamalla</a:t>
            </a:r>
          </a:p>
          <a:p>
            <a:pPr lvl="1"/>
            <a:r>
              <a:rPr lang="zh-CN" altLang="zh-CN" dirty="0">
                <a:sym typeface="Palatino Linotype" pitchFamily="18" charset="0"/>
              </a:rPr>
              <a:t>toinen taso</a:t>
            </a:r>
          </a:p>
          <a:p>
            <a:pPr lvl="2"/>
            <a:r>
              <a:rPr lang="zh-CN" altLang="zh-CN" dirty="0">
                <a:sym typeface="Palatino Linotype" pitchFamily="18" charset="0"/>
              </a:rPr>
              <a:t>kolmas taso</a:t>
            </a:r>
          </a:p>
          <a:p>
            <a:pPr lvl="3"/>
            <a:r>
              <a:rPr lang="zh-CN" altLang="zh-CN" dirty="0">
                <a:sym typeface="Palatino Linotype" pitchFamily="18" charset="0"/>
              </a:rPr>
              <a:t>neljäs taso</a:t>
            </a:r>
          </a:p>
          <a:p>
            <a:pPr lvl="4"/>
            <a:r>
              <a:rPr lang="zh-CN" altLang="zh-CN" dirty="0">
                <a:sym typeface="Palatino Linotype" pitchFamily="18" charset="0"/>
              </a:rPr>
              <a:t>viides taso</a:t>
            </a:r>
          </a:p>
        </p:txBody>
      </p:sp>
      <p:sp>
        <p:nvSpPr>
          <p:cNvPr id="10" name="Rectangle 2"/>
          <p:cNvSpPr>
            <a:spLocks noGrp="1" noChangeArrowheads="1"/>
          </p:cNvSpPr>
          <p:nvPr>
            <p:ph type="title" idx="4294967295"/>
          </p:nvPr>
        </p:nvSpPr>
        <p:spPr bwMode="auto">
          <a:xfrm>
            <a:off x="719138" y="657225"/>
            <a:ext cx="7993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zh-CN" dirty="0">
                <a:sym typeface="Palatino Linotype" pitchFamily="18" charset="0"/>
              </a:rPr>
              <a:t>Muokkaa perustyyl. napsautt.</a:t>
            </a:r>
          </a:p>
        </p:txBody>
      </p:sp>
      <p:sp>
        <p:nvSpPr>
          <p:cNvPr id="4" name="日期占位符 3"/>
          <p:cNvSpPr>
            <a:spLocks noGrp="1"/>
          </p:cNvSpPr>
          <p:nvPr>
            <p:ph type="dt" sz="half" idx="10"/>
          </p:nvPr>
        </p:nvSpPr>
        <p:spPr/>
        <p:txBody>
          <a:bodyPr/>
          <a:lstStyle>
            <a:lvl1pPr>
              <a:defRPr/>
            </a:lvl1pPr>
          </a:lstStyle>
          <a:p>
            <a:pPr>
              <a:defRPr/>
            </a:pPr>
            <a:fld id="{2E41A3F1-7274-438D-83FC-C24D3C91C02C}" type="datetime1">
              <a:rPr lang="zh-CN" altLang="en-US" smtClean="0"/>
              <a:t>2021/9/3</a:t>
            </a:fld>
            <a:endParaRPr lang="zh-CN" altLang="zh-CN" sz="1800"/>
          </a:p>
        </p:txBody>
      </p:sp>
      <p:sp>
        <p:nvSpPr>
          <p:cNvPr id="5" name="页脚占位符 4"/>
          <p:cNvSpPr>
            <a:spLocks noGrp="1"/>
          </p:cNvSpPr>
          <p:nvPr>
            <p:ph type="ftr" sz="quarter" idx="11"/>
          </p:nvPr>
        </p:nvSpPr>
        <p:spPr/>
        <p:txBody>
          <a:bodyPr/>
          <a:lstStyle>
            <a:lvl1pPr>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a:defRPr/>
            </a:lvl1pPr>
          </a:lstStyle>
          <a:p>
            <a:pPr>
              <a:defRPr/>
            </a:pPr>
            <a:fld id="{60695F15-6C25-4B5C-B892-4287FE61A0D3}" type="slidenum">
              <a:rPr lang="zh-CN" altLang="zh-CN"/>
              <a:pPr>
                <a:defRPr/>
              </a:pPr>
              <a:t>‹#›</a:t>
            </a:fld>
            <a:endParaRPr lang="zh-CN" altLang="zh-CN" sz="1800" b="0">
              <a:latin typeface="+mn-lt"/>
            </a:endParaRPr>
          </a:p>
        </p:txBody>
      </p:sp>
    </p:spTree>
    <p:extLst>
      <p:ext uri="{BB962C8B-B14F-4D97-AF65-F5344CB8AC3E}">
        <p14:creationId xmlns:p14="http://schemas.microsoft.com/office/powerpoint/2010/main" val="2799493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9B3800D1-0139-4C40-96D1-87E6B31582D5}" type="datetime1">
              <a:rPr lang="zh-CN" altLang="en-US"/>
              <a:pPr>
                <a:defRPr/>
              </a:pPr>
              <a:t>2021/9/3</a:t>
            </a:fld>
            <a:endParaRPr lang="zh-CN" altLang="en-US" sz="1800"/>
          </a:p>
        </p:txBody>
      </p:sp>
      <p:sp>
        <p:nvSpPr>
          <p:cNvPr id="4" name="页脚占位符 3"/>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5" name="灯片编号占位符 4"/>
          <p:cNvSpPr>
            <a:spLocks noGrp="1"/>
          </p:cNvSpPr>
          <p:nvPr>
            <p:ph type="sldNum" sz="quarter" idx="12"/>
          </p:nvPr>
        </p:nvSpPr>
        <p:spPr/>
        <p:txBody>
          <a:bodyPr/>
          <a:lstStyle>
            <a:lvl1pPr eaLnBrk="1" hangingPunct="1">
              <a:buFontTx/>
              <a:buNone/>
              <a:defRPr smtClean="0"/>
            </a:lvl1pPr>
          </a:lstStyle>
          <a:p>
            <a:pPr>
              <a:defRPr/>
            </a:pPr>
            <a:fld id="{A694A3A6-2461-4EF2-AB8B-5626BE5F41C6}"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1952642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76A66865-871D-4295-9F7E-B3D74BF5352C}" type="datetime1">
              <a:rPr lang="zh-CN" altLang="en-US"/>
              <a:pPr>
                <a:defRPr/>
              </a:pPr>
              <a:t>2021/9/3</a:t>
            </a:fld>
            <a:endParaRPr lang="zh-CN" altLang="en-US" sz="1800"/>
          </a:p>
        </p:txBody>
      </p:sp>
      <p:sp>
        <p:nvSpPr>
          <p:cNvPr id="3" name="页脚占位符 2"/>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4" name="灯片编号占位符 3"/>
          <p:cNvSpPr>
            <a:spLocks noGrp="1"/>
          </p:cNvSpPr>
          <p:nvPr>
            <p:ph type="sldNum" sz="quarter" idx="12"/>
          </p:nvPr>
        </p:nvSpPr>
        <p:spPr/>
        <p:txBody>
          <a:bodyPr/>
          <a:lstStyle>
            <a:lvl1pPr eaLnBrk="1" hangingPunct="1">
              <a:buFontTx/>
              <a:buNone/>
              <a:defRPr smtClean="0"/>
            </a:lvl1pPr>
          </a:lstStyle>
          <a:p>
            <a:pPr>
              <a:defRPr/>
            </a:pPr>
            <a:fld id="{3218BD46-B495-4465-9193-B21700B6A28D}"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2195594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E3D7DC2E-DAAE-464F-8417-D06E544DB23A}" type="datetime1">
              <a:rPr lang="zh-CN" altLang="en-US"/>
              <a:pPr>
                <a:defRPr/>
              </a:pPr>
              <a:t>2021/9/3</a:t>
            </a:fld>
            <a:endParaRPr lang="zh-CN" altLang="en-US" sz="1800"/>
          </a:p>
        </p:txBody>
      </p:sp>
      <p:sp>
        <p:nvSpPr>
          <p:cNvPr id="6" name="页脚占位符 5"/>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7" name="灯片编号占位符 6"/>
          <p:cNvSpPr>
            <a:spLocks noGrp="1"/>
          </p:cNvSpPr>
          <p:nvPr>
            <p:ph type="sldNum" sz="quarter" idx="12"/>
          </p:nvPr>
        </p:nvSpPr>
        <p:spPr/>
        <p:txBody>
          <a:bodyPr/>
          <a:lstStyle>
            <a:lvl1pPr eaLnBrk="1" hangingPunct="1">
              <a:buFontTx/>
              <a:buNone/>
              <a:defRPr smtClean="0"/>
            </a:lvl1pPr>
          </a:lstStyle>
          <a:p>
            <a:pPr>
              <a:defRPr/>
            </a:pPr>
            <a:fld id="{C0517BCA-5C76-4CB9-926D-EE35F7FDA74D}"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649732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Palatino Linotype" panose="02040502050505030304" pitchFamily="18"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AB519652-A800-4FDA-A31C-40A729197FB7}" type="datetime1">
              <a:rPr lang="zh-CN" altLang="en-US"/>
              <a:pPr>
                <a:defRPr/>
              </a:pPr>
              <a:t>2021/9/3</a:t>
            </a:fld>
            <a:endParaRPr lang="zh-CN" altLang="en-US" sz="1800"/>
          </a:p>
        </p:txBody>
      </p:sp>
      <p:sp>
        <p:nvSpPr>
          <p:cNvPr id="6" name="页脚占位符 5"/>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7" name="灯片编号占位符 6"/>
          <p:cNvSpPr>
            <a:spLocks noGrp="1"/>
          </p:cNvSpPr>
          <p:nvPr>
            <p:ph type="sldNum" sz="quarter" idx="12"/>
          </p:nvPr>
        </p:nvSpPr>
        <p:spPr/>
        <p:txBody>
          <a:bodyPr/>
          <a:lstStyle>
            <a:lvl1pPr eaLnBrk="1" hangingPunct="1">
              <a:buFontTx/>
              <a:buNone/>
              <a:defRPr smtClean="0"/>
            </a:lvl1pPr>
          </a:lstStyle>
          <a:p>
            <a:pPr>
              <a:defRPr/>
            </a:pPr>
            <a:fld id="{E041C6B6-08A9-48B5-B8AE-9C56043332FF}"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196092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3C65885C-E910-434E-BA97-E2AF4772E1D4}" type="datetime1">
              <a:rPr lang="zh-CN" altLang="en-US"/>
              <a:pPr>
                <a:defRPr/>
              </a:pPr>
              <a:t>2021/9/3</a:t>
            </a:fld>
            <a:endParaRPr lang="zh-CN" altLang="en-US" sz="1800"/>
          </a:p>
        </p:txBody>
      </p:sp>
      <p:sp>
        <p:nvSpPr>
          <p:cNvPr id="5" name="页脚占位符 4"/>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eaLnBrk="1" hangingPunct="1">
              <a:buFontTx/>
              <a:buNone/>
              <a:defRPr smtClean="0"/>
            </a:lvl1pPr>
          </a:lstStyle>
          <a:p>
            <a:pPr>
              <a:defRPr/>
            </a:pPr>
            <a:fld id="{BFE5134B-E0D4-425E-BF4C-FB0DC4FD82C3}"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3349229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5" y="657225"/>
            <a:ext cx="1997075" cy="5364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19138" y="657225"/>
            <a:ext cx="5843587" cy="53641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922006D9-D7BC-4CF0-87F7-336E7D10F911}" type="datetime1">
              <a:rPr lang="zh-CN" altLang="en-US"/>
              <a:pPr>
                <a:defRPr/>
              </a:pPr>
              <a:t>2021/9/3</a:t>
            </a:fld>
            <a:endParaRPr lang="zh-CN" altLang="en-US" sz="1800"/>
          </a:p>
        </p:txBody>
      </p:sp>
      <p:sp>
        <p:nvSpPr>
          <p:cNvPr id="5" name="页脚占位符 4"/>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eaLnBrk="1" hangingPunct="1">
              <a:buFontTx/>
              <a:buNone/>
              <a:defRPr smtClean="0"/>
            </a:lvl1pPr>
          </a:lstStyle>
          <a:p>
            <a:pPr>
              <a:defRPr/>
            </a:pPr>
            <a:fld id="{18882383-6D10-4E2C-9033-344B8881BF8A}"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116640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19138" y="657225"/>
            <a:ext cx="7993062" cy="10080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96932B43-2233-4E3D-8DE7-50A330332E00}" type="datetime1">
              <a:rPr lang="zh-CN" altLang="en-US"/>
              <a:pPr>
                <a:defRPr/>
              </a:pPr>
              <a:t>2021/9/3</a:t>
            </a:fld>
            <a:endParaRPr lang="zh-CN" altLang="en-US" sz="1800"/>
          </a:p>
        </p:txBody>
      </p:sp>
      <p:sp>
        <p:nvSpPr>
          <p:cNvPr id="4" name="页脚占位符 3"/>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5" name="灯片编号占位符 4"/>
          <p:cNvSpPr>
            <a:spLocks noGrp="1"/>
          </p:cNvSpPr>
          <p:nvPr>
            <p:ph type="sldNum" sz="quarter" idx="12"/>
          </p:nvPr>
        </p:nvSpPr>
        <p:spPr/>
        <p:txBody>
          <a:bodyPr/>
          <a:lstStyle>
            <a:lvl1pPr eaLnBrk="1" hangingPunct="1">
              <a:buFontTx/>
              <a:buNone/>
              <a:defRPr smtClean="0"/>
            </a:lvl1pPr>
          </a:lstStyle>
          <a:p>
            <a:pPr>
              <a:defRPr/>
            </a:pPr>
            <a:fld id="{CB5F1368-00F5-49BE-A41E-305F795F7103}"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1376101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Rectangle 3"/>
          <p:cNvSpPr>
            <a:spLocks noGrp="1" noChangeArrowheads="1"/>
          </p:cNvSpPr>
          <p:nvPr>
            <p:ph type="body" idx="1"/>
          </p:nvPr>
        </p:nvSpPr>
        <p:spPr bwMode="auto">
          <a:xfrm>
            <a:off x="719138" y="1844675"/>
            <a:ext cx="799306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lvl1pPr>
            <a:lvl2pPr>
              <a:defRPr sz="2000"/>
            </a:lvl2pPr>
          </a:lstStyle>
          <a:p>
            <a:pPr lvl="0"/>
            <a:r>
              <a:rPr lang="zh-CN" altLang="zh-CN" dirty="0">
                <a:sym typeface="Palatino Linotype" pitchFamily="18" charset="0"/>
              </a:rPr>
              <a:t>Muokkaa tekstin perustyylejä napsauttamalla</a:t>
            </a:r>
          </a:p>
          <a:p>
            <a:pPr lvl="1"/>
            <a:r>
              <a:rPr lang="zh-CN" altLang="zh-CN" dirty="0">
                <a:sym typeface="Palatino Linotype" pitchFamily="18" charset="0"/>
              </a:rPr>
              <a:t>toinen taso</a:t>
            </a:r>
          </a:p>
          <a:p>
            <a:pPr lvl="2"/>
            <a:r>
              <a:rPr lang="zh-CN" altLang="zh-CN" dirty="0">
                <a:sym typeface="Palatino Linotype" pitchFamily="18" charset="0"/>
              </a:rPr>
              <a:t>kolmas taso</a:t>
            </a:r>
          </a:p>
          <a:p>
            <a:pPr lvl="3"/>
            <a:r>
              <a:rPr lang="zh-CN" altLang="zh-CN" dirty="0">
                <a:sym typeface="Palatino Linotype" pitchFamily="18" charset="0"/>
              </a:rPr>
              <a:t>neljäs taso</a:t>
            </a:r>
          </a:p>
          <a:p>
            <a:pPr lvl="4"/>
            <a:r>
              <a:rPr lang="zh-CN" altLang="zh-CN" dirty="0">
                <a:sym typeface="Palatino Linotype" pitchFamily="18" charset="0"/>
              </a:rPr>
              <a:t>viides taso</a:t>
            </a:r>
          </a:p>
        </p:txBody>
      </p:sp>
      <p:sp>
        <p:nvSpPr>
          <p:cNvPr id="10" name="Rectangle 2"/>
          <p:cNvSpPr>
            <a:spLocks noGrp="1" noChangeArrowheads="1"/>
          </p:cNvSpPr>
          <p:nvPr>
            <p:ph type="title" idx="4294967295"/>
          </p:nvPr>
        </p:nvSpPr>
        <p:spPr bwMode="auto">
          <a:xfrm>
            <a:off x="719138" y="657225"/>
            <a:ext cx="7993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zh-CN" dirty="0">
                <a:sym typeface="Palatino Linotype" pitchFamily="18" charset="0"/>
              </a:rPr>
              <a:t>Muokkaa perustyyl. napsautt.</a:t>
            </a:r>
          </a:p>
        </p:txBody>
      </p:sp>
      <p:sp>
        <p:nvSpPr>
          <p:cNvPr id="4" name="日期占位符 3"/>
          <p:cNvSpPr>
            <a:spLocks noGrp="1"/>
          </p:cNvSpPr>
          <p:nvPr>
            <p:ph type="dt" sz="half" idx="10"/>
          </p:nvPr>
        </p:nvSpPr>
        <p:spPr/>
        <p:txBody>
          <a:bodyPr/>
          <a:lstStyle>
            <a:lvl1pPr>
              <a:defRPr/>
            </a:lvl1pPr>
          </a:lstStyle>
          <a:p>
            <a:pPr>
              <a:defRPr/>
            </a:pPr>
            <a:fld id="{DEB7C194-92A2-46AC-8936-F0085E6F0524}" type="datetime1">
              <a:rPr lang="zh-CN" altLang="en-US" smtClean="0">
                <a:solidFill>
                  <a:srgbClr val="000000"/>
                </a:solidFill>
              </a:rPr>
              <a:pPr>
                <a:defRPr/>
              </a:pPr>
              <a:t>2021/9/3</a:t>
            </a:fld>
            <a:endParaRPr lang="zh-CN" altLang="zh-CN" sz="1800">
              <a:solidFill>
                <a:srgbClr val="000000"/>
              </a:solidFill>
            </a:endParaRPr>
          </a:p>
        </p:txBody>
      </p:sp>
      <p:sp>
        <p:nvSpPr>
          <p:cNvPr id="5" name="页脚占位符 4"/>
          <p:cNvSpPr>
            <a:spLocks noGrp="1"/>
          </p:cNvSpPr>
          <p:nvPr>
            <p:ph type="ftr" sz="quarter" idx="11"/>
          </p:nvPr>
        </p:nvSpPr>
        <p:spPr/>
        <p:txBody>
          <a:bodyPr/>
          <a:lstStyle>
            <a:lvl1pPr>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a:defRPr/>
            </a:lvl1pPr>
          </a:lstStyle>
          <a:p>
            <a:pPr>
              <a:defRPr/>
            </a:pPr>
            <a:fld id="{60695F15-6C25-4B5C-B892-4287FE61A0D3}" type="slidenum">
              <a:rPr lang="zh-CN" altLang="zh-CN">
                <a:solidFill>
                  <a:srgbClr val="000000"/>
                </a:solidFill>
              </a:rPr>
              <a:pPr>
                <a:defRPr/>
              </a:pPr>
              <a:t>‹#›</a:t>
            </a:fld>
            <a:endParaRPr lang="zh-CN" altLang="zh-CN" sz="1800" b="0">
              <a:solidFill>
                <a:srgbClr val="000000"/>
              </a:solidFill>
              <a:latin typeface="Palatino Linotype"/>
            </a:endParaRPr>
          </a:p>
        </p:txBody>
      </p:sp>
    </p:spTree>
    <p:extLst>
      <p:ext uri="{BB962C8B-B14F-4D97-AF65-F5344CB8AC3E}">
        <p14:creationId xmlns:p14="http://schemas.microsoft.com/office/powerpoint/2010/main" val="251890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defRPr sz="2800"/>
            </a:lvl1pPr>
            <a:lvl2pPr>
              <a:defRPr sz="2000"/>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24D8C785-7378-415D-A309-342744290516}" type="datetime1">
              <a:rPr lang="zh-CN" altLang="en-US" smtClean="0">
                <a:solidFill>
                  <a:srgbClr val="000000"/>
                </a:solidFill>
              </a:rPr>
              <a:pPr/>
              <a:t>2021/9/3</a:t>
            </a:fld>
            <a:endParaRPr lang="zh-CN" altLang="en-US">
              <a:solidFill>
                <a:srgbClr val="000000"/>
              </a:solidFill>
            </a:endParaRPr>
          </a:p>
        </p:txBody>
      </p:sp>
      <p:sp>
        <p:nvSpPr>
          <p:cNvPr id="5" name="页脚占位符 4"/>
          <p:cNvSpPr>
            <a:spLocks noGrp="1"/>
          </p:cNvSpPr>
          <p:nvPr>
            <p:ph type="ftr" sz="quarter" idx="11"/>
          </p:nvPr>
        </p:nvSpPr>
        <p:spPr/>
        <p:txBody>
          <a:body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p>
            <a:fld id="{E52A9DF3-219F-46CF-8781-2A66057FD566}"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82386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FEC9F460-281C-4EE5-9F61-27B1B9893FF7}" type="datetime1">
              <a:rPr lang="zh-CN" altLang="en-US" smtClean="0"/>
              <a:t>2021/9/3</a:t>
            </a:fld>
            <a:endParaRPr lang="zh-CN" altLang="en-US" sz="1800"/>
          </a:p>
        </p:txBody>
      </p:sp>
      <p:sp>
        <p:nvSpPr>
          <p:cNvPr id="5" name="页脚占位符 4"/>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eaLnBrk="1" hangingPunct="1">
              <a:buFontTx/>
              <a:buNone/>
              <a:defRPr smtClean="0"/>
            </a:lvl1pPr>
          </a:lstStyle>
          <a:p>
            <a:pPr>
              <a:defRPr/>
            </a:pPr>
            <a:fld id="{5D863191-8DDB-4102-9B07-78EACCCFDA4B}"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304546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EF00AC3C-E6CD-4C76-B777-E4DE2D5FA96B}" type="datetime1">
              <a:rPr lang="zh-CN" altLang="en-US" smtClean="0"/>
              <a:t>2021/9/3</a:t>
            </a:fld>
            <a:endParaRPr lang="zh-CN" altLang="en-US" sz="1800"/>
          </a:p>
        </p:txBody>
      </p:sp>
      <p:sp>
        <p:nvSpPr>
          <p:cNvPr id="5" name="页脚占位符 4"/>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eaLnBrk="1" hangingPunct="1">
              <a:buFontTx/>
              <a:buNone/>
              <a:defRPr smtClean="0"/>
            </a:lvl1pPr>
          </a:lstStyle>
          <a:p>
            <a:pPr>
              <a:defRPr/>
            </a:pPr>
            <a:fld id="{6B140D25-833F-498B-9B7E-0109CAC55F28}"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3209667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62C37B46-82D0-422F-9D2C-C3D5E1E1A129}" type="datetime1">
              <a:rPr lang="zh-CN" altLang="en-US" smtClean="0"/>
              <a:t>2021/9/3</a:t>
            </a:fld>
            <a:endParaRPr lang="zh-CN" altLang="en-US" sz="1800"/>
          </a:p>
        </p:txBody>
      </p:sp>
      <p:sp>
        <p:nvSpPr>
          <p:cNvPr id="5" name="页脚占位符 4"/>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6" name="灯片编号占位符 5"/>
          <p:cNvSpPr>
            <a:spLocks noGrp="1"/>
          </p:cNvSpPr>
          <p:nvPr>
            <p:ph type="sldNum" sz="quarter" idx="12"/>
          </p:nvPr>
        </p:nvSpPr>
        <p:spPr/>
        <p:txBody>
          <a:bodyPr/>
          <a:lstStyle>
            <a:lvl1pPr eaLnBrk="1" hangingPunct="1">
              <a:buFontTx/>
              <a:buNone/>
              <a:defRPr smtClean="0"/>
            </a:lvl1pPr>
          </a:lstStyle>
          <a:p>
            <a:pPr>
              <a:defRPr/>
            </a:pPr>
            <a:fld id="{394CE74B-24FB-467E-BB96-FC0083946D42}"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907952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19138" y="1844675"/>
            <a:ext cx="3919537" cy="41767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91075" y="1844675"/>
            <a:ext cx="3921125" cy="41767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7B422319-4E39-4DDC-B85A-FD852C54BA7E}" type="datetime1">
              <a:rPr lang="zh-CN" altLang="en-US" smtClean="0"/>
              <a:t>2021/9/3</a:t>
            </a:fld>
            <a:endParaRPr lang="zh-CN" altLang="en-US" sz="1800"/>
          </a:p>
        </p:txBody>
      </p:sp>
      <p:sp>
        <p:nvSpPr>
          <p:cNvPr id="6" name="页脚占位符 5"/>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7" name="灯片编号占位符 6"/>
          <p:cNvSpPr>
            <a:spLocks noGrp="1"/>
          </p:cNvSpPr>
          <p:nvPr>
            <p:ph type="sldNum" sz="quarter" idx="12"/>
          </p:nvPr>
        </p:nvSpPr>
        <p:spPr/>
        <p:txBody>
          <a:bodyPr/>
          <a:lstStyle>
            <a:lvl1pPr eaLnBrk="1" hangingPunct="1">
              <a:buFontTx/>
              <a:buNone/>
              <a:defRPr smtClean="0"/>
            </a:lvl1pPr>
          </a:lstStyle>
          <a:p>
            <a:pPr>
              <a:defRPr/>
            </a:pPr>
            <a:fld id="{F70279F0-4C24-4DA5-BA7E-68A11EE626A2}"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1351103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6357EBEE-C764-467F-92BF-300B52CF68B2}" type="datetime1">
              <a:rPr lang="zh-CN" altLang="en-US" smtClean="0"/>
              <a:t>2021/9/3</a:t>
            </a:fld>
            <a:endParaRPr lang="zh-CN" altLang="en-US" sz="1800"/>
          </a:p>
        </p:txBody>
      </p:sp>
      <p:sp>
        <p:nvSpPr>
          <p:cNvPr id="8" name="页脚占位符 7"/>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9" name="灯片编号占位符 8"/>
          <p:cNvSpPr>
            <a:spLocks noGrp="1"/>
          </p:cNvSpPr>
          <p:nvPr>
            <p:ph type="sldNum" sz="quarter" idx="12"/>
          </p:nvPr>
        </p:nvSpPr>
        <p:spPr/>
        <p:txBody>
          <a:bodyPr/>
          <a:lstStyle>
            <a:lvl1pPr eaLnBrk="1" hangingPunct="1">
              <a:buFontTx/>
              <a:buNone/>
              <a:defRPr smtClean="0"/>
            </a:lvl1pPr>
          </a:lstStyle>
          <a:p>
            <a:pPr>
              <a:defRPr/>
            </a:pPr>
            <a:fld id="{30A7C075-1B4A-44A8-A8D4-0C0B03F10CE3}"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318792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9B3800D1-0139-4C40-96D1-87E6B31582D5}" type="datetime1">
              <a:rPr lang="zh-CN" altLang="en-US" smtClean="0"/>
              <a:t>2021/9/3</a:t>
            </a:fld>
            <a:endParaRPr lang="zh-CN" altLang="en-US" sz="1800"/>
          </a:p>
        </p:txBody>
      </p:sp>
      <p:sp>
        <p:nvSpPr>
          <p:cNvPr id="4" name="页脚占位符 3"/>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5" name="灯片编号占位符 4"/>
          <p:cNvSpPr>
            <a:spLocks noGrp="1"/>
          </p:cNvSpPr>
          <p:nvPr>
            <p:ph type="sldNum" sz="quarter" idx="12"/>
          </p:nvPr>
        </p:nvSpPr>
        <p:spPr/>
        <p:txBody>
          <a:bodyPr/>
          <a:lstStyle>
            <a:lvl1pPr eaLnBrk="1" hangingPunct="1">
              <a:buFontTx/>
              <a:buNone/>
              <a:defRPr smtClean="0"/>
            </a:lvl1pPr>
          </a:lstStyle>
          <a:p>
            <a:pPr>
              <a:defRPr/>
            </a:pPr>
            <a:fld id="{A694A3A6-2461-4EF2-AB8B-5626BE5F41C6}"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339053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eaLnBrk="1" hangingPunct="1">
              <a:buFontTx/>
              <a:buNone/>
              <a:defRPr smtClean="0">
                <a:latin typeface="Arial" panose="020B0604020202020204" pitchFamily="34" charset="0"/>
              </a:defRPr>
            </a:lvl1pPr>
          </a:lstStyle>
          <a:p>
            <a:pPr>
              <a:defRPr/>
            </a:pPr>
            <a:fld id="{76A66865-871D-4295-9F7E-B3D74BF5352C}" type="datetime1">
              <a:rPr lang="zh-CN" altLang="en-US" smtClean="0"/>
              <a:t>2021/9/3</a:t>
            </a:fld>
            <a:endParaRPr lang="zh-CN" altLang="en-US" sz="1800"/>
          </a:p>
        </p:txBody>
      </p:sp>
      <p:sp>
        <p:nvSpPr>
          <p:cNvPr id="3" name="页脚占位符 2"/>
          <p:cNvSpPr>
            <a:spLocks noGrp="1"/>
          </p:cNvSpPr>
          <p:nvPr>
            <p:ph type="ftr" sz="quarter" idx="11"/>
          </p:nvPr>
        </p:nvSpPr>
        <p:spPr/>
        <p:txBody>
          <a:bodyPr/>
          <a:lstStyle>
            <a:lvl1pPr eaLnBrk="1" hangingPunct="1">
              <a:buFontTx/>
              <a:buNone/>
              <a:defRPr smtClean="0">
                <a:latin typeface="Arial" panose="020B0604020202020204" pitchFamily="34"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4" name="灯片编号占位符 3"/>
          <p:cNvSpPr>
            <a:spLocks noGrp="1"/>
          </p:cNvSpPr>
          <p:nvPr>
            <p:ph type="sldNum" sz="quarter" idx="12"/>
          </p:nvPr>
        </p:nvSpPr>
        <p:spPr/>
        <p:txBody>
          <a:bodyPr/>
          <a:lstStyle>
            <a:lvl1pPr eaLnBrk="1" hangingPunct="1">
              <a:buFontTx/>
              <a:buNone/>
              <a:defRPr smtClean="0"/>
            </a:lvl1pPr>
          </a:lstStyle>
          <a:p>
            <a:pPr>
              <a:defRPr/>
            </a:pPr>
            <a:fld id="{3218BD46-B495-4465-9193-B21700B6A28D}" type="slidenum">
              <a:rPr lang="zh-CN" altLang="en-US"/>
              <a:pPr>
                <a:defRPr/>
              </a:pPr>
              <a:t>‹#›</a:t>
            </a:fld>
            <a:endParaRPr lang="zh-CN" altLang="en-US" sz="1800">
              <a:latin typeface="Palatino Linotype"/>
              <a:sym typeface="Palatino Linotype" panose="02040502050505030304" pitchFamily="18" charset="0"/>
            </a:endParaRPr>
          </a:p>
        </p:txBody>
      </p:sp>
    </p:spTree>
    <p:extLst>
      <p:ext uri="{BB962C8B-B14F-4D97-AF65-F5344CB8AC3E}">
        <p14:creationId xmlns:p14="http://schemas.microsoft.com/office/powerpoint/2010/main" val="661205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719138" y="657225"/>
            <a:ext cx="7993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dirty="0">
                <a:sym typeface="Palatino Linotype" pitchFamily="18" charset="0"/>
              </a:rPr>
              <a:t>Muokkaa perustyyl. napsautt.</a:t>
            </a:r>
          </a:p>
        </p:txBody>
      </p:sp>
      <p:sp>
        <p:nvSpPr>
          <p:cNvPr id="1027" name="Rectangle 3"/>
          <p:cNvSpPr>
            <a:spLocks noGrp="1" noChangeArrowheads="1"/>
          </p:cNvSpPr>
          <p:nvPr>
            <p:ph type="body" idx="1"/>
          </p:nvPr>
        </p:nvSpPr>
        <p:spPr bwMode="auto">
          <a:xfrm>
            <a:off x="719138" y="1844675"/>
            <a:ext cx="799306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0000" bIns="45720" numCol="1" anchor="t" anchorCtr="0" compatLnSpc="1">
            <a:prstTxWarp prst="textNoShape">
              <a:avLst/>
            </a:prstTxWarp>
          </a:bodyPr>
          <a:lstStyle/>
          <a:p>
            <a:pPr lvl="0"/>
            <a:r>
              <a:rPr lang="zh-CN" altLang="zh-CN" dirty="0">
                <a:sym typeface="Palatino Linotype" pitchFamily="18" charset="0"/>
              </a:rPr>
              <a:t>Muokkaa tekstin perustyylejä napsauttamalla</a:t>
            </a:r>
          </a:p>
          <a:p>
            <a:pPr lvl="1"/>
            <a:r>
              <a:rPr lang="zh-CN" altLang="zh-CN" dirty="0">
                <a:sym typeface="Palatino Linotype" pitchFamily="18" charset="0"/>
              </a:rPr>
              <a:t>toinen taso</a:t>
            </a:r>
          </a:p>
          <a:p>
            <a:pPr lvl="2"/>
            <a:r>
              <a:rPr lang="zh-CN" altLang="zh-CN" dirty="0">
                <a:sym typeface="Palatino Linotype" pitchFamily="18" charset="0"/>
              </a:rPr>
              <a:t>kolmas taso</a:t>
            </a:r>
          </a:p>
          <a:p>
            <a:pPr lvl="3"/>
            <a:r>
              <a:rPr lang="zh-CN" altLang="zh-CN" dirty="0">
                <a:sym typeface="Palatino Linotype" pitchFamily="18" charset="0"/>
              </a:rPr>
              <a:t>neljäs taso</a:t>
            </a:r>
          </a:p>
          <a:p>
            <a:pPr lvl="4"/>
            <a:r>
              <a:rPr lang="zh-CN" altLang="zh-CN" dirty="0">
                <a:sym typeface="Palatino Linotype" pitchFamily="18" charset="0"/>
              </a:rPr>
              <a:t>viides taso</a:t>
            </a:r>
          </a:p>
        </p:txBody>
      </p:sp>
      <p:sp>
        <p:nvSpPr>
          <p:cNvPr id="1028" name="Rectangle 4"/>
          <p:cNvSpPr>
            <a:spLocks noGrp="1" noChangeArrowheads="1"/>
          </p:cNvSpPr>
          <p:nvPr>
            <p:ph type="dt" sz="half" idx="2"/>
          </p:nvPr>
        </p:nvSpPr>
        <p:spPr bwMode="auto">
          <a:xfrm>
            <a:off x="7488238" y="6381750"/>
            <a:ext cx="8747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r">
              <a:defRPr sz="1100"/>
            </a:lvl1pPr>
          </a:lstStyle>
          <a:p>
            <a:pPr>
              <a:defRPr/>
            </a:pPr>
            <a:fld id="{47F88203-F99D-495E-8052-DFC5AD5B104D}" type="datetime1">
              <a:rPr lang="zh-CN" altLang="en-US" smtClean="0"/>
              <a:t>2021/9/3</a:t>
            </a:fld>
            <a:endParaRPr lang="zh-CN" altLang="zh-CN" sz="1800"/>
          </a:p>
        </p:txBody>
      </p:sp>
      <p:sp>
        <p:nvSpPr>
          <p:cNvPr id="1029" name="Rectangle 5"/>
          <p:cNvSpPr>
            <a:spLocks noGrp="1" noChangeArrowheads="1"/>
          </p:cNvSpPr>
          <p:nvPr>
            <p:ph type="ftr" sz="quarter" idx="3"/>
          </p:nvPr>
        </p:nvSpPr>
        <p:spPr bwMode="auto">
          <a:xfrm>
            <a:off x="3052763" y="6381750"/>
            <a:ext cx="44354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r">
              <a:defRPr sz="1100"/>
            </a:lvl1pPr>
          </a:lstStyle>
          <a:p>
            <a:pPr>
              <a:defRPr/>
            </a:pPr>
            <a:r>
              <a:rPr lang="en-US" altLang="zh-CN" dirty="0"/>
              <a:t>OOP C++ / </a:t>
            </a:r>
            <a:r>
              <a:rPr lang="en-US" altLang="zh-CN" dirty="0" err="1"/>
              <a:t>Qinpei</a:t>
            </a:r>
            <a:r>
              <a:rPr lang="en-US" altLang="zh-CN" dirty="0"/>
              <a:t> Zhao</a:t>
            </a:r>
            <a:endParaRPr lang="zh-CN" altLang="en-US" sz="1400" dirty="0"/>
          </a:p>
        </p:txBody>
      </p:sp>
      <p:sp>
        <p:nvSpPr>
          <p:cNvPr id="1030" name="Rectangle 6"/>
          <p:cNvSpPr>
            <a:spLocks noGrp="1" noChangeArrowheads="1"/>
          </p:cNvSpPr>
          <p:nvPr>
            <p:ph type="sldNum" sz="quarter" idx="4"/>
          </p:nvPr>
        </p:nvSpPr>
        <p:spPr bwMode="auto">
          <a:xfrm>
            <a:off x="8351838" y="6381750"/>
            <a:ext cx="3603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 rIns="0" bIns="0" numCol="1" anchor="t" anchorCtr="0" compatLnSpc="1">
            <a:prstTxWarp prst="textNoShape">
              <a:avLst/>
            </a:prstTxWarp>
          </a:bodyPr>
          <a:lstStyle>
            <a:lvl1pPr algn="r">
              <a:defRPr sz="1300" b="1">
                <a:latin typeface="Arial" pitchFamily="34" charset="0"/>
                <a:sym typeface="Arial" pitchFamily="34" charset="0"/>
              </a:defRPr>
            </a:lvl1pPr>
          </a:lstStyle>
          <a:p>
            <a:pPr>
              <a:defRPr/>
            </a:pPr>
            <a:fld id="{6FAAEB05-E1B5-4F52-A878-A244C56FD73F}" type="slidenum">
              <a:rPr lang="zh-CN" altLang="zh-CN"/>
              <a:pPr>
                <a:defRPr/>
              </a:pPr>
              <a:t>‹#›</a:t>
            </a:fld>
            <a:endParaRPr lang="zh-CN" altLang="zh-CN" sz="1800" b="0">
              <a:latin typeface="+mn-lt"/>
            </a:endParaRPr>
          </a:p>
        </p:txBody>
      </p:sp>
      <p:sp>
        <p:nvSpPr>
          <p:cNvPr id="1031" name="Rectangle 8"/>
          <p:cNvSpPr>
            <a:spLocks noChangeArrowheads="1"/>
          </p:cNvSpPr>
          <p:nvPr/>
        </p:nvSpPr>
        <p:spPr bwMode="auto">
          <a:xfrm>
            <a:off x="431800" y="6075363"/>
            <a:ext cx="8277225" cy="53975"/>
          </a:xfrm>
          <a:prstGeom prst="rect">
            <a:avLst/>
          </a:prstGeom>
          <a:solidFill>
            <a:srgbClr val="92C9D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Palatino Linotype" pitchFamily="18" charset="0"/>
                <a:ea typeface="宋体" pitchFamily="2" charset="-122"/>
              </a:defRPr>
            </a:lvl1pPr>
            <a:lvl2pPr marL="742950" indent="-285750">
              <a:defRPr sz="1400">
                <a:solidFill>
                  <a:schemeClr val="tx1"/>
                </a:solidFill>
                <a:latin typeface="Palatino Linotype" pitchFamily="18" charset="0"/>
                <a:ea typeface="宋体" pitchFamily="2" charset="-122"/>
              </a:defRPr>
            </a:lvl2pPr>
            <a:lvl3pPr marL="1143000" indent="-228600">
              <a:defRPr sz="1400">
                <a:solidFill>
                  <a:schemeClr val="tx1"/>
                </a:solidFill>
                <a:latin typeface="Palatino Linotype" pitchFamily="18" charset="0"/>
                <a:ea typeface="宋体" pitchFamily="2" charset="-122"/>
              </a:defRPr>
            </a:lvl3pPr>
            <a:lvl4pPr marL="1600200" indent="-228600">
              <a:defRPr sz="1400">
                <a:solidFill>
                  <a:schemeClr val="tx1"/>
                </a:solidFill>
                <a:latin typeface="Palatino Linotype" pitchFamily="18" charset="0"/>
                <a:ea typeface="宋体" pitchFamily="2" charset="-122"/>
              </a:defRPr>
            </a:lvl4pPr>
            <a:lvl5pPr marL="2057400" indent="-228600">
              <a:defRPr sz="1400">
                <a:solidFill>
                  <a:schemeClr val="tx1"/>
                </a:solidFill>
                <a:latin typeface="Palatino Linotype" pitchFamily="18"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9pPr>
          </a:lstStyle>
          <a:p>
            <a:pPr>
              <a:defRPr/>
            </a:pPr>
            <a:endParaRPr lang="zh-CN" altLang="zh-CN" sz="1800">
              <a:solidFill>
                <a:srgbClr val="000000"/>
              </a:solidFill>
            </a:endParaRPr>
          </a:p>
        </p:txBody>
      </p:sp>
      <p:sp>
        <p:nvSpPr>
          <p:cNvPr id="1032" name="Rectangle 10"/>
          <p:cNvSpPr>
            <a:spLocks noChangeArrowheads="1"/>
          </p:cNvSpPr>
          <p:nvPr/>
        </p:nvSpPr>
        <p:spPr bwMode="auto">
          <a:xfrm>
            <a:off x="431800" y="368300"/>
            <a:ext cx="8277225" cy="53975"/>
          </a:xfrm>
          <a:prstGeom prst="rect">
            <a:avLst/>
          </a:prstGeom>
          <a:solidFill>
            <a:srgbClr val="F173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Palatino Linotype" pitchFamily="18" charset="0"/>
                <a:ea typeface="宋体" pitchFamily="2" charset="-122"/>
              </a:defRPr>
            </a:lvl1pPr>
            <a:lvl2pPr marL="742950" indent="-285750">
              <a:defRPr sz="1400">
                <a:solidFill>
                  <a:schemeClr val="tx1"/>
                </a:solidFill>
                <a:latin typeface="Palatino Linotype" pitchFamily="18" charset="0"/>
                <a:ea typeface="宋体" pitchFamily="2" charset="-122"/>
              </a:defRPr>
            </a:lvl2pPr>
            <a:lvl3pPr marL="1143000" indent="-228600">
              <a:defRPr sz="1400">
                <a:solidFill>
                  <a:schemeClr val="tx1"/>
                </a:solidFill>
                <a:latin typeface="Palatino Linotype" pitchFamily="18" charset="0"/>
                <a:ea typeface="宋体" pitchFamily="2" charset="-122"/>
              </a:defRPr>
            </a:lvl3pPr>
            <a:lvl4pPr marL="1600200" indent="-228600">
              <a:defRPr sz="1400">
                <a:solidFill>
                  <a:schemeClr val="tx1"/>
                </a:solidFill>
                <a:latin typeface="Palatino Linotype" pitchFamily="18" charset="0"/>
                <a:ea typeface="宋体" pitchFamily="2" charset="-122"/>
              </a:defRPr>
            </a:lvl4pPr>
            <a:lvl5pPr marL="2057400" indent="-228600">
              <a:defRPr sz="1400">
                <a:solidFill>
                  <a:schemeClr val="tx1"/>
                </a:solidFill>
                <a:latin typeface="Palatino Linotype" pitchFamily="18"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9pPr>
          </a:lstStyle>
          <a:p>
            <a:pPr>
              <a:defRPr/>
            </a:pPr>
            <a:endParaRPr lang="zh-CN" altLang="zh-CN" sz="1800">
              <a:solidFill>
                <a:srgbClr val="000000"/>
              </a:solidFill>
            </a:endParaRPr>
          </a:p>
        </p:txBody>
      </p:sp>
      <p:pic>
        <p:nvPicPr>
          <p:cNvPr id="103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6172200"/>
            <a:ext cx="1930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7" r:id="rId1"/>
  </p:sldLayoutIdLst>
  <p:hf hdr="0"/>
  <p:txStyles>
    <p:titleStyle>
      <a:lvl1pPr algn="l" rtl="0" eaLnBrk="0" fontAlgn="base" hangingPunct="0">
        <a:lnSpc>
          <a:spcPts val="3400"/>
        </a:lnSpc>
        <a:spcBef>
          <a:spcPct val="0"/>
        </a:spcBef>
        <a:spcAft>
          <a:spcPct val="0"/>
        </a:spcAft>
        <a:defRPr sz="3200" b="1">
          <a:solidFill>
            <a:schemeClr val="tx2"/>
          </a:solidFill>
          <a:latin typeface="+mj-lt"/>
          <a:ea typeface="+mj-ea"/>
          <a:cs typeface="+mj-cs"/>
          <a:sym typeface="Palatino Linotype" pitchFamily="18" charset="0"/>
        </a:defRPr>
      </a:lvl1pPr>
      <a:lvl2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2pPr>
      <a:lvl3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3pPr>
      <a:lvl4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4pPr>
      <a:lvl5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5pPr>
      <a:lvl6pPr marL="4572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6pPr>
      <a:lvl7pPr marL="9144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7pPr>
      <a:lvl8pPr marL="13716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8pPr>
      <a:lvl9pPr marL="18288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9pPr>
    </p:titleStyle>
    <p:bodyStyle>
      <a:lvl1pPr marL="182563" indent="-182563" algn="l" defTabSz="0" rtl="0" eaLnBrk="0" fontAlgn="base" hangingPunct="0">
        <a:spcBef>
          <a:spcPct val="0"/>
        </a:spcBef>
        <a:spcAft>
          <a:spcPct val="30000"/>
        </a:spcAft>
        <a:buChar char="•"/>
        <a:defRPr sz="2800">
          <a:solidFill>
            <a:schemeClr val="tx1"/>
          </a:solidFill>
          <a:latin typeface="+mn-lt"/>
          <a:ea typeface="+mn-ea"/>
          <a:cs typeface="+mn-cs"/>
          <a:sym typeface="Palatino Linotype" pitchFamily="18" charset="0"/>
        </a:defRPr>
      </a:lvl1pPr>
      <a:lvl2pPr marL="627063" indent="-265113" algn="l" defTabSz="0" rtl="0" eaLnBrk="0" fontAlgn="base" hangingPunct="0">
        <a:spcBef>
          <a:spcPct val="0"/>
        </a:spcBef>
        <a:spcAft>
          <a:spcPct val="30000"/>
        </a:spcAft>
        <a:buChar char="–"/>
        <a:defRPr sz="2000">
          <a:solidFill>
            <a:schemeClr val="tx1"/>
          </a:solidFill>
          <a:latin typeface="+mn-lt"/>
          <a:ea typeface="+mn-ea"/>
          <a:cs typeface="+mn-cs"/>
          <a:sym typeface="Palatino Linotype" pitchFamily="18" charset="0"/>
        </a:defRPr>
      </a:lvl2pPr>
      <a:lvl3pPr marL="984250" indent="-177800" algn="l" defTabSz="0" rtl="0" eaLnBrk="0" fontAlgn="base" hangingPunct="0">
        <a:spcBef>
          <a:spcPct val="0"/>
        </a:spcBef>
        <a:spcAft>
          <a:spcPct val="30000"/>
        </a:spcAft>
        <a:buChar char="•"/>
        <a:defRPr sz="1600">
          <a:solidFill>
            <a:schemeClr val="tx1"/>
          </a:solidFill>
          <a:latin typeface="+mn-lt"/>
          <a:ea typeface="+mn-ea"/>
          <a:cs typeface="+mn-cs"/>
          <a:sym typeface="Palatino Linotype" pitchFamily="18" charset="0"/>
        </a:defRPr>
      </a:lvl3pPr>
      <a:lvl4pPr marL="1338263" indent="-173038"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4pPr>
      <a:lvl5pPr marL="17065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5pPr>
      <a:lvl6pPr marL="21637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6pPr>
      <a:lvl7pPr marL="26209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7pPr>
      <a:lvl8pPr marL="30781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8pPr>
      <a:lvl9pPr marL="35353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719138" y="657225"/>
            <a:ext cx="7993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dirty="0">
                <a:sym typeface="Palatino Linotype" pitchFamily="18" charset="0"/>
              </a:rPr>
              <a:t>Muokkaa perustyyl. napsautt.</a:t>
            </a:r>
          </a:p>
        </p:txBody>
      </p:sp>
      <p:sp>
        <p:nvSpPr>
          <p:cNvPr id="1027" name="Rectangle 3"/>
          <p:cNvSpPr>
            <a:spLocks noGrp="1" noChangeArrowheads="1"/>
          </p:cNvSpPr>
          <p:nvPr>
            <p:ph type="body" idx="1"/>
          </p:nvPr>
        </p:nvSpPr>
        <p:spPr bwMode="auto">
          <a:xfrm>
            <a:off x="719138" y="1844675"/>
            <a:ext cx="799306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0000" bIns="45720" numCol="1" anchor="t" anchorCtr="0" compatLnSpc="1">
            <a:prstTxWarp prst="textNoShape">
              <a:avLst/>
            </a:prstTxWarp>
          </a:bodyPr>
          <a:lstStyle/>
          <a:p>
            <a:pPr lvl="0"/>
            <a:r>
              <a:rPr lang="zh-CN" altLang="zh-CN" dirty="0">
                <a:sym typeface="Palatino Linotype" pitchFamily="18" charset="0"/>
              </a:rPr>
              <a:t>Muokkaa tekstin perustyylejä napsauttamalla</a:t>
            </a:r>
          </a:p>
          <a:p>
            <a:pPr lvl="1"/>
            <a:r>
              <a:rPr lang="zh-CN" altLang="zh-CN" dirty="0">
                <a:sym typeface="Palatino Linotype" pitchFamily="18" charset="0"/>
              </a:rPr>
              <a:t>toinen taso</a:t>
            </a:r>
          </a:p>
          <a:p>
            <a:pPr lvl="2"/>
            <a:r>
              <a:rPr lang="zh-CN" altLang="zh-CN" dirty="0">
                <a:sym typeface="Palatino Linotype" pitchFamily="18" charset="0"/>
              </a:rPr>
              <a:t>kolmas taso</a:t>
            </a:r>
          </a:p>
          <a:p>
            <a:pPr lvl="3"/>
            <a:r>
              <a:rPr lang="zh-CN" altLang="zh-CN" dirty="0">
                <a:sym typeface="Palatino Linotype" pitchFamily="18" charset="0"/>
              </a:rPr>
              <a:t>neljäs taso</a:t>
            </a:r>
          </a:p>
          <a:p>
            <a:pPr lvl="4"/>
            <a:r>
              <a:rPr lang="zh-CN" altLang="zh-CN" dirty="0">
                <a:sym typeface="Palatino Linotype" pitchFamily="18" charset="0"/>
              </a:rPr>
              <a:t>viides taso</a:t>
            </a:r>
          </a:p>
        </p:txBody>
      </p:sp>
      <p:sp>
        <p:nvSpPr>
          <p:cNvPr id="1028" name="Rectangle 4"/>
          <p:cNvSpPr>
            <a:spLocks noGrp="1" noChangeArrowheads="1"/>
          </p:cNvSpPr>
          <p:nvPr>
            <p:ph type="dt" sz="half" idx="2"/>
          </p:nvPr>
        </p:nvSpPr>
        <p:spPr bwMode="auto">
          <a:xfrm>
            <a:off x="7488238" y="6381750"/>
            <a:ext cx="8747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r">
              <a:defRPr sz="1100"/>
            </a:lvl1pPr>
          </a:lstStyle>
          <a:p>
            <a:pPr>
              <a:defRPr/>
            </a:pPr>
            <a:fld id="{D6A051EE-99C5-41BA-803E-25897E8BED07}" type="datetime1">
              <a:rPr lang="zh-CN" altLang="en-US" smtClean="0"/>
              <a:t>2021/9/3</a:t>
            </a:fld>
            <a:endParaRPr lang="zh-CN" altLang="zh-CN" sz="1800"/>
          </a:p>
        </p:txBody>
      </p:sp>
      <p:sp>
        <p:nvSpPr>
          <p:cNvPr id="1029" name="Rectangle 5"/>
          <p:cNvSpPr>
            <a:spLocks noGrp="1" noChangeArrowheads="1"/>
          </p:cNvSpPr>
          <p:nvPr>
            <p:ph type="ftr" sz="quarter" idx="3"/>
          </p:nvPr>
        </p:nvSpPr>
        <p:spPr bwMode="auto">
          <a:xfrm>
            <a:off x="3052763" y="6381750"/>
            <a:ext cx="44354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r">
              <a:defRPr sz="1100"/>
            </a:lvl1pPr>
          </a:lstStyle>
          <a:p>
            <a:pPr>
              <a:defRPr/>
            </a:pPr>
            <a:r>
              <a:rPr lang="en-US" altLang="zh-CN" dirty="0"/>
              <a:t>OOP C++ / </a:t>
            </a:r>
            <a:r>
              <a:rPr lang="en-US" altLang="zh-CN" dirty="0" err="1"/>
              <a:t>Qinpei</a:t>
            </a:r>
            <a:r>
              <a:rPr lang="en-US" altLang="zh-CN" dirty="0"/>
              <a:t> Zhao</a:t>
            </a:r>
            <a:endParaRPr lang="zh-CN" altLang="en-US" sz="1400" dirty="0"/>
          </a:p>
        </p:txBody>
      </p:sp>
      <p:sp>
        <p:nvSpPr>
          <p:cNvPr id="1030" name="Rectangle 6"/>
          <p:cNvSpPr>
            <a:spLocks noGrp="1" noChangeArrowheads="1"/>
          </p:cNvSpPr>
          <p:nvPr>
            <p:ph type="sldNum" sz="quarter" idx="4"/>
          </p:nvPr>
        </p:nvSpPr>
        <p:spPr bwMode="auto">
          <a:xfrm>
            <a:off x="8351838" y="6381750"/>
            <a:ext cx="3603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 rIns="0" bIns="0" numCol="1" anchor="t" anchorCtr="0" compatLnSpc="1">
            <a:prstTxWarp prst="textNoShape">
              <a:avLst/>
            </a:prstTxWarp>
          </a:bodyPr>
          <a:lstStyle>
            <a:lvl1pPr algn="r">
              <a:defRPr sz="1300" b="1">
                <a:latin typeface="Arial" pitchFamily="34" charset="0"/>
                <a:sym typeface="Arial" pitchFamily="34" charset="0"/>
              </a:defRPr>
            </a:lvl1pPr>
          </a:lstStyle>
          <a:p>
            <a:pPr>
              <a:defRPr/>
            </a:pPr>
            <a:fld id="{6FAAEB05-E1B5-4F52-A878-A244C56FD73F}" type="slidenum">
              <a:rPr lang="zh-CN" altLang="zh-CN"/>
              <a:pPr>
                <a:defRPr/>
              </a:pPr>
              <a:t>‹#›</a:t>
            </a:fld>
            <a:endParaRPr lang="zh-CN" altLang="zh-CN" sz="1800" b="0">
              <a:latin typeface="+mn-lt"/>
            </a:endParaRPr>
          </a:p>
        </p:txBody>
      </p:sp>
      <p:sp>
        <p:nvSpPr>
          <p:cNvPr id="1031" name="Rectangle 8"/>
          <p:cNvSpPr>
            <a:spLocks noChangeArrowheads="1"/>
          </p:cNvSpPr>
          <p:nvPr/>
        </p:nvSpPr>
        <p:spPr bwMode="auto">
          <a:xfrm>
            <a:off x="431800" y="6075363"/>
            <a:ext cx="8277225" cy="53975"/>
          </a:xfrm>
          <a:prstGeom prst="rect">
            <a:avLst/>
          </a:prstGeom>
          <a:solidFill>
            <a:srgbClr val="92C9D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Palatino Linotype" pitchFamily="18" charset="0"/>
                <a:ea typeface="宋体" pitchFamily="2" charset="-122"/>
              </a:defRPr>
            </a:lvl1pPr>
            <a:lvl2pPr marL="742950" indent="-285750">
              <a:defRPr sz="1400">
                <a:solidFill>
                  <a:schemeClr val="tx1"/>
                </a:solidFill>
                <a:latin typeface="Palatino Linotype" pitchFamily="18" charset="0"/>
                <a:ea typeface="宋体" pitchFamily="2" charset="-122"/>
              </a:defRPr>
            </a:lvl2pPr>
            <a:lvl3pPr marL="1143000" indent="-228600">
              <a:defRPr sz="1400">
                <a:solidFill>
                  <a:schemeClr val="tx1"/>
                </a:solidFill>
                <a:latin typeface="Palatino Linotype" pitchFamily="18" charset="0"/>
                <a:ea typeface="宋体" pitchFamily="2" charset="-122"/>
              </a:defRPr>
            </a:lvl3pPr>
            <a:lvl4pPr marL="1600200" indent="-228600">
              <a:defRPr sz="1400">
                <a:solidFill>
                  <a:schemeClr val="tx1"/>
                </a:solidFill>
                <a:latin typeface="Palatino Linotype" pitchFamily="18" charset="0"/>
                <a:ea typeface="宋体" pitchFamily="2" charset="-122"/>
              </a:defRPr>
            </a:lvl4pPr>
            <a:lvl5pPr marL="2057400" indent="-228600">
              <a:defRPr sz="1400">
                <a:solidFill>
                  <a:schemeClr val="tx1"/>
                </a:solidFill>
                <a:latin typeface="Palatino Linotype" pitchFamily="18"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9pPr>
          </a:lstStyle>
          <a:p>
            <a:pPr>
              <a:defRPr/>
            </a:pPr>
            <a:endParaRPr lang="zh-CN" altLang="zh-CN" sz="1800">
              <a:solidFill>
                <a:srgbClr val="000000"/>
              </a:solidFill>
            </a:endParaRPr>
          </a:p>
        </p:txBody>
      </p:sp>
      <p:sp>
        <p:nvSpPr>
          <p:cNvPr id="1032" name="Rectangle 10"/>
          <p:cNvSpPr>
            <a:spLocks noChangeArrowheads="1"/>
          </p:cNvSpPr>
          <p:nvPr/>
        </p:nvSpPr>
        <p:spPr bwMode="auto">
          <a:xfrm>
            <a:off x="431800" y="368300"/>
            <a:ext cx="8277225" cy="53975"/>
          </a:xfrm>
          <a:prstGeom prst="rect">
            <a:avLst/>
          </a:prstGeom>
          <a:solidFill>
            <a:srgbClr val="F173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Palatino Linotype" pitchFamily="18" charset="0"/>
                <a:ea typeface="宋体" pitchFamily="2" charset="-122"/>
              </a:defRPr>
            </a:lvl1pPr>
            <a:lvl2pPr marL="742950" indent="-285750">
              <a:defRPr sz="1400">
                <a:solidFill>
                  <a:schemeClr val="tx1"/>
                </a:solidFill>
                <a:latin typeface="Palatino Linotype" pitchFamily="18" charset="0"/>
                <a:ea typeface="宋体" pitchFamily="2" charset="-122"/>
              </a:defRPr>
            </a:lvl2pPr>
            <a:lvl3pPr marL="1143000" indent="-228600">
              <a:defRPr sz="1400">
                <a:solidFill>
                  <a:schemeClr val="tx1"/>
                </a:solidFill>
                <a:latin typeface="Palatino Linotype" pitchFamily="18" charset="0"/>
                <a:ea typeface="宋体" pitchFamily="2" charset="-122"/>
              </a:defRPr>
            </a:lvl3pPr>
            <a:lvl4pPr marL="1600200" indent="-228600">
              <a:defRPr sz="1400">
                <a:solidFill>
                  <a:schemeClr val="tx1"/>
                </a:solidFill>
                <a:latin typeface="Palatino Linotype" pitchFamily="18" charset="0"/>
                <a:ea typeface="宋体" pitchFamily="2" charset="-122"/>
              </a:defRPr>
            </a:lvl4pPr>
            <a:lvl5pPr marL="2057400" indent="-228600">
              <a:defRPr sz="1400">
                <a:solidFill>
                  <a:schemeClr val="tx1"/>
                </a:solidFill>
                <a:latin typeface="Palatino Linotype" pitchFamily="18"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9pPr>
          </a:lstStyle>
          <a:p>
            <a:pPr>
              <a:defRPr/>
            </a:pPr>
            <a:endParaRPr lang="zh-CN" altLang="zh-CN" sz="1800">
              <a:solidFill>
                <a:srgbClr val="000000"/>
              </a:solidFill>
            </a:endParaRPr>
          </a:p>
        </p:txBody>
      </p:sp>
      <p:pic>
        <p:nvPicPr>
          <p:cNvPr id="103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6172200"/>
            <a:ext cx="1930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847081"/>
      </p:ext>
    </p:extLst>
  </p:cSld>
  <p:clrMap bg1="lt1" tx1="dk1" bg2="lt2" tx2="dk2" accent1="accent1" accent2="accent2" accent3="accent3" accent4="accent4" accent5="accent5" accent6="accent6" hlink="hlink" folHlink="folHlink"/>
  <p:sldLayoutIdLst>
    <p:sldLayoutId id="2147483659" r:id="rId1"/>
  </p:sldLayoutIdLst>
  <p:hf hdr="0"/>
  <p:txStyles>
    <p:titleStyle>
      <a:lvl1pPr algn="l" rtl="0" eaLnBrk="0" fontAlgn="base" hangingPunct="0">
        <a:lnSpc>
          <a:spcPts val="3400"/>
        </a:lnSpc>
        <a:spcBef>
          <a:spcPct val="0"/>
        </a:spcBef>
        <a:spcAft>
          <a:spcPct val="0"/>
        </a:spcAft>
        <a:defRPr sz="3200" b="1">
          <a:solidFill>
            <a:schemeClr val="tx2"/>
          </a:solidFill>
          <a:latin typeface="+mj-lt"/>
          <a:ea typeface="+mj-ea"/>
          <a:cs typeface="+mj-cs"/>
          <a:sym typeface="Palatino Linotype" pitchFamily="18" charset="0"/>
        </a:defRPr>
      </a:lvl1pPr>
      <a:lvl2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2pPr>
      <a:lvl3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3pPr>
      <a:lvl4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4pPr>
      <a:lvl5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5pPr>
      <a:lvl6pPr marL="4572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6pPr>
      <a:lvl7pPr marL="9144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7pPr>
      <a:lvl8pPr marL="13716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8pPr>
      <a:lvl9pPr marL="18288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9pPr>
    </p:titleStyle>
    <p:bodyStyle>
      <a:lvl1pPr marL="182563" indent="-182563" algn="l" defTabSz="0" rtl="0" eaLnBrk="0" fontAlgn="base" hangingPunct="0">
        <a:spcBef>
          <a:spcPct val="0"/>
        </a:spcBef>
        <a:spcAft>
          <a:spcPct val="30000"/>
        </a:spcAft>
        <a:buChar char="•"/>
        <a:defRPr sz="2800">
          <a:solidFill>
            <a:schemeClr val="tx1"/>
          </a:solidFill>
          <a:latin typeface="+mn-lt"/>
          <a:ea typeface="+mn-ea"/>
          <a:cs typeface="+mn-cs"/>
          <a:sym typeface="Palatino Linotype" pitchFamily="18" charset="0"/>
        </a:defRPr>
      </a:lvl1pPr>
      <a:lvl2pPr marL="627063" indent="-265113" algn="l" defTabSz="0" rtl="0" eaLnBrk="0" fontAlgn="base" hangingPunct="0">
        <a:spcBef>
          <a:spcPct val="0"/>
        </a:spcBef>
        <a:spcAft>
          <a:spcPct val="30000"/>
        </a:spcAft>
        <a:buChar char="–"/>
        <a:defRPr sz="2000">
          <a:solidFill>
            <a:schemeClr val="tx1"/>
          </a:solidFill>
          <a:latin typeface="+mn-lt"/>
          <a:ea typeface="+mn-ea"/>
          <a:cs typeface="+mn-cs"/>
          <a:sym typeface="Palatino Linotype" pitchFamily="18" charset="0"/>
        </a:defRPr>
      </a:lvl2pPr>
      <a:lvl3pPr marL="984250" indent="-177800" algn="l" defTabSz="0" rtl="0" eaLnBrk="0" fontAlgn="base" hangingPunct="0">
        <a:spcBef>
          <a:spcPct val="0"/>
        </a:spcBef>
        <a:spcAft>
          <a:spcPct val="30000"/>
        </a:spcAft>
        <a:buChar char="•"/>
        <a:defRPr sz="1600">
          <a:solidFill>
            <a:schemeClr val="tx1"/>
          </a:solidFill>
          <a:latin typeface="+mn-lt"/>
          <a:ea typeface="+mn-ea"/>
          <a:cs typeface="+mn-cs"/>
          <a:sym typeface="Palatino Linotype" pitchFamily="18" charset="0"/>
        </a:defRPr>
      </a:lvl3pPr>
      <a:lvl4pPr marL="1338263" indent="-173038"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4pPr>
      <a:lvl5pPr marL="17065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5pPr>
      <a:lvl6pPr marL="21637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6pPr>
      <a:lvl7pPr marL="26209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7pPr>
      <a:lvl8pPr marL="30781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8pPr>
      <a:lvl9pPr marL="35353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719138" y="657225"/>
            <a:ext cx="7993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Palatino Linotype" panose="02040502050505030304" pitchFamily="18" charset="0"/>
              </a:rPr>
              <a:t>Muokkaa perustyyl. napsautt.</a:t>
            </a:r>
          </a:p>
        </p:txBody>
      </p:sp>
      <p:sp>
        <p:nvSpPr>
          <p:cNvPr id="1027" name="Rectangle 3"/>
          <p:cNvSpPr>
            <a:spLocks noGrp="1" noChangeArrowheads="1"/>
          </p:cNvSpPr>
          <p:nvPr>
            <p:ph type="body" idx="1"/>
          </p:nvPr>
        </p:nvSpPr>
        <p:spPr bwMode="auto">
          <a:xfrm>
            <a:off x="719138" y="1844675"/>
            <a:ext cx="799306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0000" bIns="45720" numCol="1" anchor="t" anchorCtr="0" compatLnSpc="1">
            <a:prstTxWarp prst="textNoShape">
              <a:avLst/>
            </a:prstTxWarp>
          </a:bodyPr>
          <a:lstStyle/>
          <a:p>
            <a:pPr lvl="0"/>
            <a:r>
              <a:rPr lang="zh-CN" altLang="zh-CN">
                <a:sym typeface="Palatino Linotype" panose="02040502050505030304" pitchFamily="18" charset="0"/>
              </a:rPr>
              <a:t>Muokkaa tekstin perustyylejä napsauttamalla</a:t>
            </a:r>
          </a:p>
          <a:p>
            <a:pPr lvl="1"/>
            <a:r>
              <a:rPr lang="zh-CN" altLang="zh-CN">
                <a:sym typeface="Palatino Linotype" panose="02040502050505030304" pitchFamily="18" charset="0"/>
              </a:rPr>
              <a:t>toinen taso</a:t>
            </a:r>
          </a:p>
          <a:p>
            <a:pPr lvl="2"/>
            <a:r>
              <a:rPr lang="zh-CN" altLang="zh-CN">
                <a:sym typeface="Palatino Linotype" panose="02040502050505030304" pitchFamily="18" charset="0"/>
              </a:rPr>
              <a:t>kolmas taso</a:t>
            </a:r>
          </a:p>
          <a:p>
            <a:pPr lvl="3"/>
            <a:r>
              <a:rPr lang="zh-CN" altLang="zh-CN">
                <a:sym typeface="Palatino Linotype" panose="02040502050505030304" pitchFamily="18" charset="0"/>
              </a:rPr>
              <a:t>neljäs taso</a:t>
            </a:r>
          </a:p>
          <a:p>
            <a:pPr lvl="4"/>
            <a:r>
              <a:rPr lang="zh-CN" altLang="zh-CN">
                <a:sym typeface="Palatino Linotype" panose="02040502050505030304" pitchFamily="18" charset="0"/>
              </a:rPr>
              <a:t>viides taso</a:t>
            </a:r>
          </a:p>
        </p:txBody>
      </p:sp>
      <p:sp>
        <p:nvSpPr>
          <p:cNvPr id="1028" name="Rectangle 4"/>
          <p:cNvSpPr>
            <a:spLocks noGrp="1" noChangeArrowheads="1"/>
          </p:cNvSpPr>
          <p:nvPr>
            <p:ph type="dt" sz="half" idx="2"/>
          </p:nvPr>
        </p:nvSpPr>
        <p:spPr bwMode="auto">
          <a:xfrm>
            <a:off x="7488238" y="6381750"/>
            <a:ext cx="8747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vert="horz" wrap="square" lIns="0" tIns="0" rIns="0" bIns="0" numCol="1" anchor="ctr" anchorCtr="0" compatLnSpc="1">
            <a:prstTxWarp prst="textNoShape">
              <a:avLst/>
            </a:prstTxWarp>
          </a:bodyPr>
          <a:lstStyle>
            <a:lvl1pPr algn="r">
              <a:buFont typeface="Arial" panose="020B0604020202020204" pitchFamily="34" charset="0"/>
              <a:buNone/>
              <a:defRPr sz="1100" smtClean="0">
                <a:solidFill>
                  <a:srgbClr val="000000"/>
                </a:solidFill>
                <a:latin typeface="Palatino Linotype" panose="02040502050505030304" pitchFamily="18" charset="0"/>
              </a:defRPr>
            </a:lvl1pPr>
          </a:lstStyle>
          <a:p>
            <a:pPr>
              <a:defRPr/>
            </a:pPr>
            <a:fld id="{C523E289-AB0A-4550-9834-7A472BD59716}" type="datetime1">
              <a:rPr lang="zh-CN" altLang="en-US" smtClean="0"/>
              <a:t>2021/9/3</a:t>
            </a:fld>
            <a:endParaRPr lang="zh-CN" altLang="en-US" sz="1800"/>
          </a:p>
        </p:txBody>
      </p:sp>
      <p:sp>
        <p:nvSpPr>
          <p:cNvPr id="1029" name="Rectangle 5"/>
          <p:cNvSpPr>
            <a:spLocks noGrp="1" noChangeArrowheads="1"/>
          </p:cNvSpPr>
          <p:nvPr>
            <p:ph type="ftr" sz="quarter" idx="3"/>
          </p:nvPr>
        </p:nvSpPr>
        <p:spPr bwMode="auto">
          <a:xfrm>
            <a:off x="3052763" y="6381750"/>
            <a:ext cx="44354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vert="horz" wrap="square" lIns="0" tIns="0" rIns="0" bIns="0" numCol="1" anchor="ctr" anchorCtr="0" compatLnSpc="1">
            <a:prstTxWarp prst="textNoShape">
              <a:avLst/>
            </a:prstTxWarp>
          </a:bodyPr>
          <a:lstStyle>
            <a:lvl1pPr algn="r">
              <a:buFont typeface="Arial" panose="020B0604020202020204" pitchFamily="34" charset="0"/>
              <a:buNone/>
              <a:defRPr sz="1100" smtClean="0">
                <a:solidFill>
                  <a:srgbClr val="000000"/>
                </a:solidFill>
                <a:latin typeface="Palatino Linotype" panose="02040502050505030304" pitchFamily="18"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1030" name="Rectangle 6"/>
          <p:cNvSpPr>
            <a:spLocks noGrp="1" noChangeArrowheads="1"/>
          </p:cNvSpPr>
          <p:nvPr>
            <p:ph type="sldNum" sz="quarter" idx="4"/>
          </p:nvPr>
        </p:nvSpPr>
        <p:spPr bwMode="auto">
          <a:xfrm>
            <a:off x="8351838" y="6381750"/>
            <a:ext cx="3603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vert="horz" wrap="square" lIns="0" tIns="18000" rIns="0" bIns="0" numCol="1" anchor="t" anchorCtr="0" compatLnSpc="1">
            <a:prstTxWarp prst="textNoShape">
              <a:avLst/>
            </a:prstTxWarp>
          </a:bodyPr>
          <a:lstStyle>
            <a:lvl1pPr algn="r">
              <a:buFont typeface="Arial" panose="020B0604020202020204" pitchFamily="34" charset="0"/>
              <a:buNone/>
              <a:defRPr sz="1300" b="1" smtClean="0">
                <a:solidFill>
                  <a:srgbClr val="000000"/>
                </a:solidFill>
                <a:latin typeface="Arial" panose="020B0604020202020204" pitchFamily="34" charset="0"/>
                <a:sym typeface="Arial" panose="020B0604020202020204" pitchFamily="34" charset="0"/>
              </a:defRPr>
            </a:lvl1pPr>
          </a:lstStyle>
          <a:p>
            <a:pPr>
              <a:defRPr/>
            </a:pPr>
            <a:fld id="{A4611651-E116-442F-9A4F-18D1894FDBE5}" type="slidenum">
              <a:rPr lang="zh-CN" altLang="en-US"/>
              <a:pPr>
                <a:defRPr/>
              </a:pPr>
              <a:t>‹#›</a:t>
            </a:fld>
            <a:endParaRPr lang="zh-CN" altLang="en-US" sz="1800">
              <a:latin typeface="Palatino Linotype"/>
              <a:sym typeface="Palatino Linotype" panose="02040502050505030304" pitchFamily="18" charset="0"/>
            </a:endParaRPr>
          </a:p>
        </p:txBody>
      </p:sp>
      <p:sp>
        <p:nvSpPr>
          <p:cNvPr id="1031" name="Rectangle 8"/>
          <p:cNvSpPr>
            <a:spLocks noChangeArrowheads="1"/>
          </p:cNvSpPr>
          <p:nvPr/>
        </p:nvSpPr>
        <p:spPr bwMode="auto">
          <a:xfrm>
            <a:off x="431800" y="6075363"/>
            <a:ext cx="8277225" cy="53975"/>
          </a:xfrm>
          <a:prstGeom prst="rect">
            <a:avLst/>
          </a:prstGeom>
          <a:solidFill>
            <a:srgbClr val="92C9D7"/>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lvl1pPr>
              <a:defRPr sz="1400">
                <a:solidFill>
                  <a:schemeClr val="tx1"/>
                </a:solidFill>
                <a:latin typeface="Palatino Linotype" panose="02040502050505030304" pitchFamily="18" charset="0"/>
                <a:ea typeface="宋体" panose="02010600030101010101" pitchFamily="2" charset="-122"/>
              </a:defRPr>
            </a:lvl1pPr>
            <a:lvl2pPr marL="742950" indent="-285750">
              <a:defRPr sz="1400">
                <a:solidFill>
                  <a:schemeClr val="tx1"/>
                </a:solidFill>
                <a:latin typeface="Palatino Linotype" panose="02040502050505030304" pitchFamily="18" charset="0"/>
                <a:ea typeface="宋体" panose="02010600030101010101" pitchFamily="2" charset="-122"/>
              </a:defRPr>
            </a:lvl2pPr>
            <a:lvl3pPr marL="1143000" indent="-228600">
              <a:defRPr sz="1400">
                <a:solidFill>
                  <a:schemeClr val="tx1"/>
                </a:solidFill>
                <a:latin typeface="Palatino Linotype" panose="02040502050505030304" pitchFamily="18" charset="0"/>
                <a:ea typeface="宋体" panose="02010600030101010101" pitchFamily="2" charset="-122"/>
              </a:defRPr>
            </a:lvl3pPr>
            <a:lvl4pPr marL="1600200" indent="-228600">
              <a:defRPr sz="1400">
                <a:solidFill>
                  <a:schemeClr val="tx1"/>
                </a:solidFill>
                <a:latin typeface="Palatino Linotype" panose="02040502050505030304" pitchFamily="18" charset="0"/>
                <a:ea typeface="宋体" panose="02010600030101010101" pitchFamily="2" charset="-122"/>
              </a:defRPr>
            </a:lvl4pPr>
            <a:lvl5pPr marL="2057400" indent="-228600">
              <a:defRPr sz="1400">
                <a:solidFill>
                  <a:schemeClr val="tx1"/>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9pPr>
          </a:lstStyle>
          <a:p>
            <a:pPr>
              <a:defRPr/>
            </a:pPr>
            <a:endParaRPr lang="zh-CN" altLang="zh-CN" sz="1800">
              <a:solidFill>
                <a:srgbClr val="000000"/>
              </a:solidFill>
            </a:endParaRPr>
          </a:p>
        </p:txBody>
      </p:sp>
      <p:sp>
        <p:nvSpPr>
          <p:cNvPr id="1032" name="Rectangle 10"/>
          <p:cNvSpPr>
            <a:spLocks noChangeArrowheads="1"/>
          </p:cNvSpPr>
          <p:nvPr/>
        </p:nvSpPr>
        <p:spPr bwMode="auto">
          <a:xfrm>
            <a:off x="431800" y="368300"/>
            <a:ext cx="8277225" cy="53975"/>
          </a:xfrm>
          <a:prstGeom prst="rect">
            <a:avLst/>
          </a:prstGeom>
          <a:solidFill>
            <a:srgbClr val="F17391"/>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lvl1pPr>
              <a:defRPr sz="1400">
                <a:solidFill>
                  <a:schemeClr val="tx1"/>
                </a:solidFill>
                <a:latin typeface="Palatino Linotype" panose="02040502050505030304" pitchFamily="18" charset="0"/>
                <a:ea typeface="宋体" panose="02010600030101010101" pitchFamily="2" charset="-122"/>
              </a:defRPr>
            </a:lvl1pPr>
            <a:lvl2pPr marL="742950" indent="-285750">
              <a:defRPr sz="1400">
                <a:solidFill>
                  <a:schemeClr val="tx1"/>
                </a:solidFill>
                <a:latin typeface="Palatino Linotype" panose="02040502050505030304" pitchFamily="18" charset="0"/>
                <a:ea typeface="宋体" panose="02010600030101010101" pitchFamily="2" charset="-122"/>
              </a:defRPr>
            </a:lvl2pPr>
            <a:lvl3pPr marL="1143000" indent="-228600">
              <a:defRPr sz="1400">
                <a:solidFill>
                  <a:schemeClr val="tx1"/>
                </a:solidFill>
                <a:latin typeface="Palatino Linotype" panose="02040502050505030304" pitchFamily="18" charset="0"/>
                <a:ea typeface="宋体" panose="02010600030101010101" pitchFamily="2" charset="-122"/>
              </a:defRPr>
            </a:lvl3pPr>
            <a:lvl4pPr marL="1600200" indent="-228600">
              <a:defRPr sz="1400">
                <a:solidFill>
                  <a:schemeClr val="tx1"/>
                </a:solidFill>
                <a:latin typeface="Palatino Linotype" panose="02040502050505030304" pitchFamily="18" charset="0"/>
                <a:ea typeface="宋体" panose="02010600030101010101" pitchFamily="2" charset="-122"/>
              </a:defRPr>
            </a:lvl4pPr>
            <a:lvl5pPr marL="2057400" indent="-228600">
              <a:defRPr sz="1400">
                <a:solidFill>
                  <a:schemeClr val="tx1"/>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9pPr>
          </a:lstStyle>
          <a:p>
            <a:pPr>
              <a:defRPr/>
            </a:pPr>
            <a:endParaRPr lang="zh-CN" altLang="zh-CN" sz="1800">
              <a:solidFill>
                <a:srgbClr val="000000"/>
              </a:solidFill>
            </a:endParaRPr>
          </a:p>
        </p:txBody>
      </p:sp>
      <p:pic>
        <p:nvPicPr>
          <p:cNvPr id="1033" name="图片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800" y="6172200"/>
            <a:ext cx="1930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extLst>
      <p:ext uri="{BB962C8B-B14F-4D97-AF65-F5344CB8AC3E}">
        <p14:creationId xmlns:p14="http://schemas.microsoft.com/office/powerpoint/2010/main" val="226478998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p:txStyles>
    <p:titleStyle>
      <a:lvl1pPr algn="l" rtl="0" eaLnBrk="0" fontAlgn="base" hangingPunct="0">
        <a:lnSpc>
          <a:spcPts val="3400"/>
        </a:lnSpc>
        <a:spcBef>
          <a:spcPct val="0"/>
        </a:spcBef>
        <a:spcAft>
          <a:spcPct val="0"/>
        </a:spcAft>
        <a:defRPr sz="3200" b="1" kern="1200">
          <a:solidFill>
            <a:schemeClr val="tx2"/>
          </a:solidFill>
          <a:latin typeface="+mj-lt"/>
          <a:ea typeface="+mj-ea"/>
          <a:cs typeface="+mj-cs"/>
          <a:sym typeface="Palatino Linotype" panose="02040502050505030304" pitchFamily="18" charset="0"/>
        </a:defRPr>
      </a:lvl1pPr>
      <a:lvl2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2pPr>
      <a:lvl3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3pPr>
      <a:lvl4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4pPr>
      <a:lvl5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5pPr>
      <a:lvl6pPr marL="4572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6pPr>
      <a:lvl7pPr marL="9144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7pPr>
      <a:lvl8pPr marL="13716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8pPr>
      <a:lvl9pPr marL="18288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9pPr>
    </p:titleStyle>
    <p:bodyStyle>
      <a:lvl1pPr marL="182563" indent="-182563" algn="l" defTabSz="0" rtl="0" eaLnBrk="0" fontAlgn="base" hangingPunct="0">
        <a:spcBef>
          <a:spcPct val="0"/>
        </a:spcBef>
        <a:spcAft>
          <a:spcPct val="30000"/>
        </a:spcAft>
        <a:buChar char="•"/>
        <a:defRPr sz="2800" kern="1200">
          <a:solidFill>
            <a:schemeClr val="tx1"/>
          </a:solidFill>
          <a:latin typeface="+mn-lt"/>
          <a:ea typeface="+mn-ea"/>
          <a:cs typeface="+mn-cs"/>
          <a:sym typeface="Palatino Linotype" panose="02040502050505030304" pitchFamily="18" charset="0"/>
        </a:defRPr>
      </a:lvl1pPr>
      <a:lvl2pPr marL="627063" indent="-265113" algn="l" defTabSz="0" rtl="0" eaLnBrk="0" fontAlgn="base" hangingPunct="0">
        <a:spcBef>
          <a:spcPct val="0"/>
        </a:spcBef>
        <a:spcAft>
          <a:spcPct val="30000"/>
        </a:spcAft>
        <a:buChar char="–"/>
        <a:defRPr sz="2000" kern="1200">
          <a:solidFill>
            <a:schemeClr val="tx1"/>
          </a:solidFill>
          <a:latin typeface="+mn-lt"/>
          <a:ea typeface="+mn-ea"/>
          <a:cs typeface="+mn-cs"/>
          <a:sym typeface="Palatino Linotype" panose="02040502050505030304" pitchFamily="18" charset="0"/>
        </a:defRPr>
      </a:lvl2pPr>
      <a:lvl3pPr marL="984250" indent="-177800" algn="l" defTabSz="0" rtl="0" eaLnBrk="0" fontAlgn="base" hangingPunct="0">
        <a:spcBef>
          <a:spcPct val="0"/>
        </a:spcBef>
        <a:spcAft>
          <a:spcPct val="30000"/>
        </a:spcAft>
        <a:buChar char="•"/>
        <a:defRPr sz="1600" kern="1200">
          <a:solidFill>
            <a:schemeClr val="tx1"/>
          </a:solidFill>
          <a:latin typeface="+mn-lt"/>
          <a:ea typeface="+mn-ea"/>
          <a:cs typeface="+mn-cs"/>
          <a:sym typeface="Palatino Linotype" panose="02040502050505030304" pitchFamily="18" charset="0"/>
        </a:defRPr>
      </a:lvl3pPr>
      <a:lvl4pPr marL="1338263" indent="-173038" algn="l" defTabSz="0" rtl="0" eaLnBrk="0" fontAlgn="base" hangingPunct="0">
        <a:spcBef>
          <a:spcPct val="0"/>
        </a:spcBef>
        <a:spcAft>
          <a:spcPct val="30000"/>
        </a:spcAft>
        <a:buChar char="–"/>
        <a:defRPr sz="1400" kern="1200">
          <a:solidFill>
            <a:schemeClr val="tx1"/>
          </a:solidFill>
          <a:latin typeface="+mn-lt"/>
          <a:ea typeface="+mn-ea"/>
          <a:cs typeface="+mn-cs"/>
          <a:sym typeface="Palatino Linotype" panose="02040502050505030304" pitchFamily="18" charset="0"/>
        </a:defRPr>
      </a:lvl4pPr>
      <a:lvl5pPr marL="1706563" indent="-188913" algn="l" defTabSz="0" rtl="0" eaLnBrk="0" fontAlgn="base" hangingPunct="0">
        <a:spcBef>
          <a:spcPct val="0"/>
        </a:spcBef>
        <a:spcAft>
          <a:spcPct val="30000"/>
        </a:spcAft>
        <a:buChar char="»"/>
        <a:defRPr sz="1400" kern="1200">
          <a:solidFill>
            <a:schemeClr val="tx1"/>
          </a:solidFill>
          <a:latin typeface="+mn-lt"/>
          <a:ea typeface="+mn-ea"/>
          <a:cs typeface="+mn-cs"/>
          <a:sym typeface="Palatino Linotype" panose="0204050205050503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719138" y="657225"/>
            <a:ext cx="7993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Palatino Linotype" panose="02040502050505030304" pitchFamily="18" charset="0"/>
              </a:rPr>
              <a:t>Muokkaa perustyyl. napsautt.</a:t>
            </a:r>
          </a:p>
        </p:txBody>
      </p:sp>
      <p:sp>
        <p:nvSpPr>
          <p:cNvPr id="1027" name="Rectangle 3"/>
          <p:cNvSpPr>
            <a:spLocks noGrp="1" noChangeArrowheads="1"/>
          </p:cNvSpPr>
          <p:nvPr>
            <p:ph type="body" idx="1"/>
          </p:nvPr>
        </p:nvSpPr>
        <p:spPr bwMode="auto">
          <a:xfrm>
            <a:off x="719138" y="1844675"/>
            <a:ext cx="799306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0000" bIns="45720" numCol="1" anchor="t" anchorCtr="0" compatLnSpc="1">
            <a:prstTxWarp prst="textNoShape">
              <a:avLst/>
            </a:prstTxWarp>
          </a:bodyPr>
          <a:lstStyle/>
          <a:p>
            <a:pPr lvl="0"/>
            <a:r>
              <a:rPr lang="zh-CN" altLang="zh-CN">
                <a:sym typeface="Palatino Linotype" panose="02040502050505030304" pitchFamily="18" charset="0"/>
              </a:rPr>
              <a:t>Muokkaa tekstin perustyylejä napsauttamalla</a:t>
            </a:r>
          </a:p>
          <a:p>
            <a:pPr lvl="1"/>
            <a:r>
              <a:rPr lang="zh-CN" altLang="zh-CN">
                <a:sym typeface="Palatino Linotype" panose="02040502050505030304" pitchFamily="18" charset="0"/>
              </a:rPr>
              <a:t>toinen taso</a:t>
            </a:r>
          </a:p>
          <a:p>
            <a:pPr lvl="2"/>
            <a:r>
              <a:rPr lang="zh-CN" altLang="zh-CN">
                <a:sym typeface="Palatino Linotype" panose="02040502050505030304" pitchFamily="18" charset="0"/>
              </a:rPr>
              <a:t>kolmas taso</a:t>
            </a:r>
          </a:p>
          <a:p>
            <a:pPr lvl="3"/>
            <a:r>
              <a:rPr lang="zh-CN" altLang="zh-CN">
                <a:sym typeface="Palatino Linotype" panose="02040502050505030304" pitchFamily="18" charset="0"/>
              </a:rPr>
              <a:t>neljäs taso</a:t>
            </a:r>
          </a:p>
          <a:p>
            <a:pPr lvl="4"/>
            <a:r>
              <a:rPr lang="zh-CN" altLang="zh-CN">
                <a:sym typeface="Palatino Linotype" panose="02040502050505030304" pitchFamily="18" charset="0"/>
              </a:rPr>
              <a:t>viides taso</a:t>
            </a:r>
          </a:p>
        </p:txBody>
      </p:sp>
      <p:sp>
        <p:nvSpPr>
          <p:cNvPr id="1028" name="Rectangle 4"/>
          <p:cNvSpPr>
            <a:spLocks noGrp="1" noChangeArrowheads="1"/>
          </p:cNvSpPr>
          <p:nvPr>
            <p:ph type="dt" sz="half" idx="2"/>
          </p:nvPr>
        </p:nvSpPr>
        <p:spPr bwMode="auto">
          <a:xfrm>
            <a:off x="7488238" y="6381750"/>
            <a:ext cx="8747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vert="horz" wrap="square" lIns="0" tIns="0" rIns="0" bIns="0" numCol="1" anchor="ctr" anchorCtr="0" compatLnSpc="1">
            <a:prstTxWarp prst="textNoShape">
              <a:avLst/>
            </a:prstTxWarp>
          </a:bodyPr>
          <a:lstStyle>
            <a:lvl1pPr algn="r">
              <a:buFont typeface="Arial" panose="020B0604020202020204" pitchFamily="34" charset="0"/>
              <a:buNone/>
              <a:defRPr sz="1100" smtClean="0">
                <a:solidFill>
                  <a:srgbClr val="000000"/>
                </a:solidFill>
                <a:latin typeface="Palatino Linotype" panose="02040502050505030304" pitchFamily="18" charset="0"/>
              </a:defRPr>
            </a:lvl1pPr>
          </a:lstStyle>
          <a:p>
            <a:pPr>
              <a:defRPr/>
            </a:pPr>
            <a:fld id="{C523E289-AB0A-4550-9834-7A472BD59716}" type="datetime1">
              <a:rPr lang="zh-CN" altLang="en-US"/>
              <a:pPr>
                <a:defRPr/>
              </a:pPr>
              <a:t>2021/9/3</a:t>
            </a:fld>
            <a:endParaRPr lang="zh-CN" altLang="en-US" sz="1800"/>
          </a:p>
        </p:txBody>
      </p:sp>
      <p:sp>
        <p:nvSpPr>
          <p:cNvPr id="1029" name="Rectangle 5"/>
          <p:cNvSpPr>
            <a:spLocks noGrp="1" noChangeArrowheads="1"/>
          </p:cNvSpPr>
          <p:nvPr>
            <p:ph type="ftr" sz="quarter" idx="3"/>
          </p:nvPr>
        </p:nvSpPr>
        <p:spPr bwMode="auto">
          <a:xfrm>
            <a:off x="3052763" y="6381750"/>
            <a:ext cx="44354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vert="horz" wrap="square" lIns="0" tIns="0" rIns="0" bIns="0" numCol="1" anchor="ctr" anchorCtr="0" compatLnSpc="1">
            <a:prstTxWarp prst="textNoShape">
              <a:avLst/>
            </a:prstTxWarp>
          </a:bodyPr>
          <a:lstStyle>
            <a:lvl1pPr algn="r">
              <a:buFont typeface="Arial" panose="020B0604020202020204" pitchFamily="34" charset="0"/>
              <a:buNone/>
              <a:defRPr sz="1100" smtClean="0">
                <a:solidFill>
                  <a:srgbClr val="000000"/>
                </a:solidFill>
                <a:latin typeface="Palatino Linotype" panose="02040502050505030304" pitchFamily="18" charset="0"/>
              </a:defRPr>
            </a:lvl1pPr>
          </a:lstStyle>
          <a:p>
            <a:pPr>
              <a:defRPr/>
            </a:pPr>
            <a:r>
              <a:rPr lang="en-US" altLang="zh-CN" dirty="0"/>
              <a:t>OOP C++ / </a:t>
            </a:r>
            <a:r>
              <a:rPr lang="en-US" altLang="zh-CN" dirty="0" err="1"/>
              <a:t>Qinpei</a:t>
            </a:r>
            <a:r>
              <a:rPr lang="en-US" altLang="zh-CN" dirty="0"/>
              <a:t> Zhao</a:t>
            </a:r>
            <a:endParaRPr lang="zh-CN" altLang="en-US" sz="1400" dirty="0"/>
          </a:p>
        </p:txBody>
      </p:sp>
      <p:sp>
        <p:nvSpPr>
          <p:cNvPr id="1030" name="Rectangle 6"/>
          <p:cNvSpPr>
            <a:spLocks noGrp="1" noChangeArrowheads="1"/>
          </p:cNvSpPr>
          <p:nvPr>
            <p:ph type="sldNum" sz="quarter" idx="4"/>
          </p:nvPr>
        </p:nvSpPr>
        <p:spPr bwMode="auto">
          <a:xfrm>
            <a:off x="8351838" y="6381750"/>
            <a:ext cx="3603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vert="horz" wrap="square" lIns="0" tIns="18000" rIns="0" bIns="0" numCol="1" anchor="t" anchorCtr="0" compatLnSpc="1">
            <a:prstTxWarp prst="textNoShape">
              <a:avLst/>
            </a:prstTxWarp>
          </a:bodyPr>
          <a:lstStyle>
            <a:lvl1pPr algn="r">
              <a:buFont typeface="Arial" panose="020B0604020202020204" pitchFamily="34" charset="0"/>
              <a:buNone/>
              <a:defRPr sz="1300" b="1" smtClean="0">
                <a:solidFill>
                  <a:srgbClr val="000000"/>
                </a:solidFill>
                <a:latin typeface="Arial" panose="020B0604020202020204" pitchFamily="34" charset="0"/>
                <a:sym typeface="Arial" panose="020B0604020202020204" pitchFamily="34" charset="0"/>
              </a:defRPr>
            </a:lvl1pPr>
          </a:lstStyle>
          <a:p>
            <a:pPr>
              <a:defRPr/>
            </a:pPr>
            <a:fld id="{A4611651-E116-442F-9A4F-18D1894FDBE5}" type="slidenum">
              <a:rPr lang="zh-CN" altLang="en-US"/>
              <a:pPr>
                <a:defRPr/>
              </a:pPr>
              <a:t>‹#›</a:t>
            </a:fld>
            <a:endParaRPr lang="zh-CN" altLang="en-US" sz="1800">
              <a:latin typeface="Palatino Linotype"/>
              <a:sym typeface="Palatino Linotype" panose="02040502050505030304" pitchFamily="18" charset="0"/>
            </a:endParaRPr>
          </a:p>
        </p:txBody>
      </p:sp>
      <p:sp>
        <p:nvSpPr>
          <p:cNvPr id="1031" name="Rectangle 8"/>
          <p:cNvSpPr>
            <a:spLocks noChangeArrowheads="1"/>
          </p:cNvSpPr>
          <p:nvPr/>
        </p:nvSpPr>
        <p:spPr bwMode="auto">
          <a:xfrm>
            <a:off x="431800" y="6075363"/>
            <a:ext cx="8277225" cy="53975"/>
          </a:xfrm>
          <a:prstGeom prst="rect">
            <a:avLst/>
          </a:prstGeom>
          <a:solidFill>
            <a:srgbClr val="92C9D7"/>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lvl1pPr>
              <a:defRPr sz="1400">
                <a:solidFill>
                  <a:schemeClr val="tx1"/>
                </a:solidFill>
                <a:latin typeface="Palatino Linotype" panose="02040502050505030304" pitchFamily="18" charset="0"/>
                <a:ea typeface="宋体" panose="02010600030101010101" pitchFamily="2" charset="-122"/>
              </a:defRPr>
            </a:lvl1pPr>
            <a:lvl2pPr marL="742950" indent="-285750">
              <a:defRPr sz="1400">
                <a:solidFill>
                  <a:schemeClr val="tx1"/>
                </a:solidFill>
                <a:latin typeface="Palatino Linotype" panose="02040502050505030304" pitchFamily="18" charset="0"/>
                <a:ea typeface="宋体" panose="02010600030101010101" pitchFamily="2" charset="-122"/>
              </a:defRPr>
            </a:lvl2pPr>
            <a:lvl3pPr marL="1143000" indent="-228600">
              <a:defRPr sz="1400">
                <a:solidFill>
                  <a:schemeClr val="tx1"/>
                </a:solidFill>
                <a:latin typeface="Palatino Linotype" panose="02040502050505030304" pitchFamily="18" charset="0"/>
                <a:ea typeface="宋体" panose="02010600030101010101" pitchFamily="2" charset="-122"/>
              </a:defRPr>
            </a:lvl3pPr>
            <a:lvl4pPr marL="1600200" indent="-228600">
              <a:defRPr sz="1400">
                <a:solidFill>
                  <a:schemeClr val="tx1"/>
                </a:solidFill>
                <a:latin typeface="Palatino Linotype" panose="02040502050505030304" pitchFamily="18" charset="0"/>
                <a:ea typeface="宋体" panose="02010600030101010101" pitchFamily="2" charset="-122"/>
              </a:defRPr>
            </a:lvl4pPr>
            <a:lvl5pPr marL="2057400" indent="-228600">
              <a:defRPr sz="1400">
                <a:solidFill>
                  <a:schemeClr val="tx1"/>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9pPr>
          </a:lstStyle>
          <a:p>
            <a:pPr>
              <a:defRPr/>
            </a:pPr>
            <a:endParaRPr lang="zh-CN" altLang="zh-CN" sz="1800">
              <a:solidFill>
                <a:srgbClr val="000000"/>
              </a:solidFill>
            </a:endParaRPr>
          </a:p>
        </p:txBody>
      </p:sp>
      <p:sp>
        <p:nvSpPr>
          <p:cNvPr id="1032" name="Rectangle 10"/>
          <p:cNvSpPr>
            <a:spLocks noChangeArrowheads="1"/>
          </p:cNvSpPr>
          <p:nvPr/>
        </p:nvSpPr>
        <p:spPr bwMode="auto">
          <a:xfrm>
            <a:off x="431800" y="368300"/>
            <a:ext cx="8277225" cy="53975"/>
          </a:xfrm>
          <a:prstGeom prst="rect">
            <a:avLst/>
          </a:prstGeom>
          <a:solidFill>
            <a:srgbClr val="F17391"/>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lvl1pPr>
              <a:defRPr sz="1400">
                <a:solidFill>
                  <a:schemeClr val="tx1"/>
                </a:solidFill>
                <a:latin typeface="Palatino Linotype" panose="02040502050505030304" pitchFamily="18" charset="0"/>
                <a:ea typeface="宋体" panose="02010600030101010101" pitchFamily="2" charset="-122"/>
              </a:defRPr>
            </a:lvl1pPr>
            <a:lvl2pPr marL="742950" indent="-285750">
              <a:defRPr sz="1400">
                <a:solidFill>
                  <a:schemeClr val="tx1"/>
                </a:solidFill>
                <a:latin typeface="Palatino Linotype" panose="02040502050505030304" pitchFamily="18" charset="0"/>
                <a:ea typeface="宋体" panose="02010600030101010101" pitchFamily="2" charset="-122"/>
              </a:defRPr>
            </a:lvl2pPr>
            <a:lvl3pPr marL="1143000" indent="-228600">
              <a:defRPr sz="1400">
                <a:solidFill>
                  <a:schemeClr val="tx1"/>
                </a:solidFill>
                <a:latin typeface="Palatino Linotype" panose="02040502050505030304" pitchFamily="18" charset="0"/>
                <a:ea typeface="宋体" panose="02010600030101010101" pitchFamily="2" charset="-122"/>
              </a:defRPr>
            </a:lvl3pPr>
            <a:lvl4pPr marL="1600200" indent="-228600">
              <a:defRPr sz="1400">
                <a:solidFill>
                  <a:schemeClr val="tx1"/>
                </a:solidFill>
                <a:latin typeface="Palatino Linotype" panose="02040502050505030304" pitchFamily="18" charset="0"/>
                <a:ea typeface="宋体" panose="02010600030101010101" pitchFamily="2" charset="-122"/>
              </a:defRPr>
            </a:lvl4pPr>
            <a:lvl5pPr marL="2057400" indent="-228600">
              <a:defRPr sz="1400">
                <a:solidFill>
                  <a:schemeClr val="tx1"/>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400">
                <a:solidFill>
                  <a:schemeClr val="tx1"/>
                </a:solidFill>
                <a:latin typeface="Palatino Linotype" panose="02040502050505030304" pitchFamily="18" charset="0"/>
                <a:ea typeface="宋体" panose="02010600030101010101" pitchFamily="2" charset="-122"/>
              </a:defRPr>
            </a:lvl9pPr>
          </a:lstStyle>
          <a:p>
            <a:pPr>
              <a:defRPr/>
            </a:pPr>
            <a:endParaRPr lang="zh-CN" altLang="zh-CN" sz="1800">
              <a:solidFill>
                <a:srgbClr val="000000"/>
              </a:solidFill>
            </a:endParaRPr>
          </a:p>
        </p:txBody>
      </p:sp>
      <p:pic>
        <p:nvPicPr>
          <p:cNvPr id="1033" name="图片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800" y="6172200"/>
            <a:ext cx="1930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extLst>
      <p:ext uri="{BB962C8B-B14F-4D97-AF65-F5344CB8AC3E}">
        <p14:creationId xmlns:p14="http://schemas.microsoft.com/office/powerpoint/2010/main" val="413599288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p:txStyles>
    <p:titleStyle>
      <a:lvl1pPr algn="l" rtl="0" eaLnBrk="0" fontAlgn="base" hangingPunct="0">
        <a:lnSpc>
          <a:spcPts val="3400"/>
        </a:lnSpc>
        <a:spcBef>
          <a:spcPct val="0"/>
        </a:spcBef>
        <a:spcAft>
          <a:spcPct val="0"/>
        </a:spcAft>
        <a:defRPr sz="3200" b="1" kern="1200">
          <a:solidFill>
            <a:schemeClr val="tx2"/>
          </a:solidFill>
          <a:latin typeface="+mj-lt"/>
          <a:ea typeface="+mj-ea"/>
          <a:cs typeface="+mj-cs"/>
          <a:sym typeface="Palatino Linotype" panose="02040502050505030304" pitchFamily="18" charset="0"/>
        </a:defRPr>
      </a:lvl1pPr>
      <a:lvl2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2pPr>
      <a:lvl3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3pPr>
      <a:lvl4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4pPr>
      <a:lvl5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5pPr>
      <a:lvl6pPr marL="4572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6pPr>
      <a:lvl7pPr marL="9144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7pPr>
      <a:lvl8pPr marL="13716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8pPr>
      <a:lvl9pPr marL="18288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9pPr>
    </p:titleStyle>
    <p:bodyStyle>
      <a:lvl1pPr marL="182563" indent="-182563" algn="l" defTabSz="0" rtl="0" eaLnBrk="0" fontAlgn="base" hangingPunct="0">
        <a:spcBef>
          <a:spcPct val="0"/>
        </a:spcBef>
        <a:spcAft>
          <a:spcPct val="30000"/>
        </a:spcAft>
        <a:buChar char="•"/>
        <a:defRPr sz="2800" kern="1200">
          <a:solidFill>
            <a:schemeClr val="tx1"/>
          </a:solidFill>
          <a:latin typeface="+mn-lt"/>
          <a:ea typeface="+mn-ea"/>
          <a:cs typeface="+mn-cs"/>
          <a:sym typeface="Palatino Linotype" panose="02040502050505030304" pitchFamily="18" charset="0"/>
        </a:defRPr>
      </a:lvl1pPr>
      <a:lvl2pPr marL="627063" indent="-265113" algn="l" defTabSz="0" rtl="0" eaLnBrk="0" fontAlgn="base" hangingPunct="0">
        <a:spcBef>
          <a:spcPct val="0"/>
        </a:spcBef>
        <a:spcAft>
          <a:spcPct val="30000"/>
        </a:spcAft>
        <a:buChar char="–"/>
        <a:defRPr sz="2000" kern="1200">
          <a:solidFill>
            <a:schemeClr val="tx1"/>
          </a:solidFill>
          <a:latin typeface="+mn-lt"/>
          <a:ea typeface="+mn-ea"/>
          <a:cs typeface="+mn-cs"/>
          <a:sym typeface="Palatino Linotype" panose="02040502050505030304" pitchFamily="18" charset="0"/>
        </a:defRPr>
      </a:lvl2pPr>
      <a:lvl3pPr marL="984250" indent="-177800" algn="l" defTabSz="0" rtl="0" eaLnBrk="0" fontAlgn="base" hangingPunct="0">
        <a:spcBef>
          <a:spcPct val="0"/>
        </a:spcBef>
        <a:spcAft>
          <a:spcPct val="30000"/>
        </a:spcAft>
        <a:buChar char="•"/>
        <a:defRPr sz="1600" kern="1200">
          <a:solidFill>
            <a:schemeClr val="tx1"/>
          </a:solidFill>
          <a:latin typeface="+mn-lt"/>
          <a:ea typeface="+mn-ea"/>
          <a:cs typeface="+mn-cs"/>
          <a:sym typeface="Palatino Linotype" panose="02040502050505030304" pitchFamily="18" charset="0"/>
        </a:defRPr>
      </a:lvl3pPr>
      <a:lvl4pPr marL="1338263" indent="-173038" algn="l" defTabSz="0" rtl="0" eaLnBrk="0" fontAlgn="base" hangingPunct="0">
        <a:spcBef>
          <a:spcPct val="0"/>
        </a:spcBef>
        <a:spcAft>
          <a:spcPct val="30000"/>
        </a:spcAft>
        <a:buChar char="–"/>
        <a:defRPr sz="1400" kern="1200">
          <a:solidFill>
            <a:schemeClr val="tx1"/>
          </a:solidFill>
          <a:latin typeface="+mn-lt"/>
          <a:ea typeface="+mn-ea"/>
          <a:cs typeface="+mn-cs"/>
          <a:sym typeface="Palatino Linotype" panose="02040502050505030304" pitchFamily="18" charset="0"/>
        </a:defRPr>
      </a:lvl4pPr>
      <a:lvl5pPr marL="1706563" indent="-188913" algn="l" defTabSz="0" rtl="0" eaLnBrk="0" fontAlgn="base" hangingPunct="0">
        <a:spcBef>
          <a:spcPct val="0"/>
        </a:spcBef>
        <a:spcAft>
          <a:spcPct val="30000"/>
        </a:spcAft>
        <a:buChar char="»"/>
        <a:defRPr sz="1400" kern="1200">
          <a:solidFill>
            <a:schemeClr val="tx1"/>
          </a:solidFill>
          <a:latin typeface="+mn-lt"/>
          <a:ea typeface="+mn-ea"/>
          <a:cs typeface="+mn-cs"/>
          <a:sym typeface="Palatino Linotype" panose="0204050205050503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719138" y="657225"/>
            <a:ext cx="7993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dirty="0">
                <a:sym typeface="Palatino Linotype" pitchFamily="18" charset="0"/>
              </a:rPr>
              <a:t>Muokkaa perustyyl. napsautt.</a:t>
            </a:r>
          </a:p>
        </p:txBody>
      </p:sp>
      <p:sp>
        <p:nvSpPr>
          <p:cNvPr id="1027" name="Rectangle 3"/>
          <p:cNvSpPr>
            <a:spLocks noGrp="1" noChangeArrowheads="1"/>
          </p:cNvSpPr>
          <p:nvPr>
            <p:ph type="body" idx="1"/>
          </p:nvPr>
        </p:nvSpPr>
        <p:spPr bwMode="auto">
          <a:xfrm>
            <a:off x="719138" y="1844675"/>
            <a:ext cx="799306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0000" bIns="45720" numCol="1" anchor="t" anchorCtr="0" compatLnSpc="1">
            <a:prstTxWarp prst="textNoShape">
              <a:avLst/>
            </a:prstTxWarp>
          </a:bodyPr>
          <a:lstStyle/>
          <a:p>
            <a:pPr lvl="0"/>
            <a:r>
              <a:rPr lang="zh-CN" altLang="zh-CN" dirty="0">
                <a:sym typeface="Palatino Linotype" pitchFamily="18" charset="0"/>
              </a:rPr>
              <a:t>Muokkaa tekstin perustyylejä napsauttamalla</a:t>
            </a:r>
          </a:p>
          <a:p>
            <a:pPr lvl="1"/>
            <a:r>
              <a:rPr lang="zh-CN" altLang="zh-CN" dirty="0">
                <a:sym typeface="Palatino Linotype" pitchFamily="18" charset="0"/>
              </a:rPr>
              <a:t>toinen taso</a:t>
            </a:r>
          </a:p>
          <a:p>
            <a:pPr lvl="2"/>
            <a:r>
              <a:rPr lang="zh-CN" altLang="zh-CN" dirty="0">
                <a:sym typeface="Palatino Linotype" pitchFamily="18" charset="0"/>
              </a:rPr>
              <a:t>kolmas taso</a:t>
            </a:r>
          </a:p>
          <a:p>
            <a:pPr lvl="3"/>
            <a:r>
              <a:rPr lang="zh-CN" altLang="zh-CN" dirty="0">
                <a:sym typeface="Palatino Linotype" pitchFamily="18" charset="0"/>
              </a:rPr>
              <a:t>neljäs taso</a:t>
            </a:r>
          </a:p>
          <a:p>
            <a:pPr lvl="4"/>
            <a:r>
              <a:rPr lang="zh-CN" altLang="zh-CN" dirty="0">
                <a:sym typeface="Palatino Linotype" pitchFamily="18" charset="0"/>
              </a:rPr>
              <a:t>viides taso</a:t>
            </a:r>
          </a:p>
        </p:txBody>
      </p:sp>
      <p:sp>
        <p:nvSpPr>
          <p:cNvPr id="1028" name="Rectangle 4"/>
          <p:cNvSpPr>
            <a:spLocks noGrp="1" noChangeArrowheads="1"/>
          </p:cNvSpPr>
          <p:nvPr>
            <p:ph type="dt" sz="half" idx="2"/>
          </p:nvPr>
        </p:nvSpPr>
        <p:spPr bwMode="auto">
          <a:xfrm>
            <a:off x="7488238" y="6381750"/>
            <a:ext cx="8747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r">
              <a:defRPr sz="1100"/>
            </a:lvl1pPr>
          </a:lstStyle>
          <a:p>
            <a:pPr>
              <a:defRPr/>
            </a:pPr>
            <a:fld id="{47F88203-F99D-495E-8052-DFC5AD5B104D}" type="datetime1">
              <a:rPr lang="zh-CN" altLang="en-US" smtClean="0">
                <a:solidFill>
                  <a:srgbClr val="000000"/>
                </a:solidFill>
                <a:latin typeface="Palatino Linotype"/>
              </a:rPr>
              <a:pPr>
                <a:defRPr/>
              </a:pPr>
              <a:t>2021/9/3</a:t>
            </a:fld>
            <a:endParaRPr lang="zh-CN" altLang="zh-CN" sz="1800">
              <a:solidFill>
                <a:srgbClr val="000000"/>
              </a:solidFill>
              <a:latin typeface="Palatino Linotype"/>
            </a:endParaRPr>
          </a:p>
        </p:txBody>
      </p:sp>
      <p:sp>
        <p:nvSpPr>
          <p:cNvPr id="1029" name="Rectangle 5"/>
          <p:cNvSpPr>
            <a:spLocks noGrp="1" noChangeArrowheads="1"/>
          </p:cNvSpPr>
          <p:nvPr>
            <p:ph type="ftr" sz="quarter" idx="3"/>
          </p:nvPr>
        </p:nvSpPr>
        <p:spPr bwMode="auto">
          <a:xfrm>
            <a:off x="3052763" y="6381750"/>
            <a:ext cx="44354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r">
              <a:defRPr sz="1100"/>
            </a:lvl1pPr>
          </a:lstStyle>
          <a:p>
            <a:pPr>
              <a:defRPr/>
            </a:pPr>
            <a:r>
              <a:rPr lang="en-US" altLang="zh-CN" dirty="0"/>
              <a:t>OOP C++ / </a:t>
            </a:r>
            <a:r>
              <a:rPr lang="en-US" altLang="zh-CN" dirty="0" err="1"/>
              <a:t>Qinpei</a:t>
            </a:r>
            <a:r>
              <a:rPr lang="en-US" altLang="zh-CN" dirty="0"/>
              <a:t> Zhao</a:t>
            </a:r>
            <a:endParaRPr lang="zh-CN" altLang="en-US" sz="1400" dirty="0"/>
          </a:p>
        </p:txBody>
      </p:sp>
      <p:sp>
        <p:nvSpPr>
          <p:cNvPr id="1030" name="Rectangle 6"/>
          <p:cNvSpPr>
            <a:spLocks noGrp="1" noChangeArrowheads="1"/>
          </p:cNvSpPr>
          <p:nvPr>
            <p:ph type="sldNum" sz="quarter" idx="4"/>
          </p:nvPr>
        </p:nvSpPr>
        <p:spPr bwMode="auto">
          <a:xfrm>
            <a:off x="8351838" y="6381750"/>
            <a:ext cx="36036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 rIns="0" bIns="0" numCol="1" anchor="t" anchorCtr="0" compatLnSpc="1">
            <a:prstTxWarp prst="textNoShape">
              <a:avLst/>
            </a:prstTxWarp>
          </a:bodyPr>
          <a:lstStyle>
            <a:lvl1pPr algn="r">
              <a:defRPr sz="1300" b="1">
                <a:latin typeface="Arial" pitchFamily="34" charset="0"/>
                <a:sym typeface="Arial" pitchFamily="34" charset="0"/>
              </a:defRPr>
            </a:lvl1pPr>
          </a:lstStyle>
          <a:p>
            <a:pPr>
              <a:defRPr/>
            </a:pPr>
            <a:fld id="{6FAAEB05-E1B5-4F52-A878-A244C56FD73F}" type="slidenum">
              <a:rPr lang="zh-CN" altLang="zh-CN">
                <a:solidFill>
                  <a:srgbClr val="000000"/>
                </a:solidFill>
              </a:rPr>
              <a:pPr>
                <a:defRPr/>
              </a:pPr>
              <a:t>‹#›</a:t>
            </a:fld>
            <a:endParaRPr lang="zh-CN" altLang="zh-CN" sz="1800" b="0">
              <a:solidFill>
                <a:srgbClr val="000000"/>
              </a:solidFill>
              <a:latin typeface="Palatino Linotype"/>
            </a:endParaRPr>
          </a:p>
        </p:txBody>
      </p:sp>
      <p:sp>
        <p:nvSpPr>
          <p:cNvPr id="1031" name="Rectangle 8"/>
          <p:cNvSpPr>
            <a:spLocks noChangeArrowheads="1"/>
          </p:cNvSpPr>
          <p:nvPr/>
        </p:nvSpPr>
        <p:spPr bwMode="auto">
          <a:xfrm>
            <a:off x="431800" y="6075363"/>
            <a:ext cx="8277225" cy="53975"/>
          </a:xfrm>
          <a:prstGeom prst="rect">
            <a:avLst/>
          </a:prstGeom>
          <a:solidFill>
            <a:srgbClr val="92C9D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Palatino Linotype" pitchFamily="18" charset="0"/>
                <a:ea typeface="宋体" pitchFamily="2" charset="-122"/>
              </a:defRPr>
            </a:lvl1pPr>
            <a:lvl2pPr marL="742950" indent="-285750">
              <a:defRPr sz="1400">
                <a:solidFill>
                  <a:schemeClr val="tx1"/>
                </a:solidFill>
                <a:latin typeface="Palatino Linotype" pitchFamily="18" charset="0"/>
                <a:ea typeface="宋体" pitchFamily="2" charset="-122"/>
              </a:defRPr>
            </a:lvl2pPr>
            <a:lvl3pPr marL="1143000" indent="-228600">
              <a:defRPr sz="1400">
                <a:solidFill>
                  <a:schemeClr val="tx1"/>
                </a:solidFill>
                <a:latin typeface="Palatino Linotype" pitchFamily="18" charset="0"/>
                <a:ea typeface="宋体" pitchFamily="2" charset="-122"/>
              </a:defRPr>
            </a:lvl3pPr>
            <a:lvl4pPr marL="1600200" indent="-228600">
              <a:defRPr sz="1400">
                <a:solidFill>
                  <a:schemeClr val="tx1"/>
                </a:solidFill>
                <a:latin typeface="Palatino Linotype" pitchFamily="18" charset="0"/>
                <a:ea typeface="宋体" pitchFamily="2" charset="-122"/>
              </a:defRPr>
            </a:lvl4pPr>
            <a:lvl5pPr marL="2057400" indent="-228600">
              <a:defRPr sz="1400">
                <a:solidFill>
                  <a:schemeClr val="tx1"/>
                </a:solidFill>
                <a:latin typeface="Palatino Linotype" pitchFamily="18"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9pPr>
          </a:lstStyle>
          <a:p>
            <a:pPr>
              <a:defRPr/>
            </a:pPr>
            <a:endParaRPr lang="zh-CN" altLang="zh-CN" sz="1800">
              <a:solidFill>
                <a:srgbClr val="000000"/>
              </a:solidFill>
            </a:endParaRPr>
          </a:p>
        </p:txBody>
      </p:sp>
      <p:sp>
        <p:nvSpPr>
          <p:cNvPr id="1032" name="Rectangle 10"/>
          <p:cNvSpPr>
            <a:spLocks noChangeArrowheads="1"/>
          </p:cNvSpPr>
          <p:nvPr/>
        </p:nvSpPr>
        <p:spPr bwMode="auto">
          <a:xfrm>
            <a:off x="431800" y="368300"/>
            <a:ext cx="8277225" cy="53975"/>
          </a:xfrm>
          <a:prstGeom prst="rect">
            <a:avLst/>
          </a:prstGeom>
          <a:solidFill>
            <a:srgbClr val="F173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Palatino Linotype" pitchFamily="18" charset="0"/>
                <a:ea typeface="宋体" pitchFamily="2" charset="-122"/>
              </a:defRPr>
            </a:lvl1pPr>
            <a:lvl2pPr marL="742950" indent="-285750">
              <a:defRPr sz="1400">
                <a:solidFill>
                  <a:schemeClr val="tx1"/>
                </a:solidFill>
                <a:latin typeface="Palatino Linotype" pitchFamily="18" charset="0"/>
                <a:ea typeface="宋体" pitchFamily="2" charset="-122"/>
              </a:defRPr>
            </a:lvl2pPr>
            <a:lvl3pPr marL="1143000" indent="-228600">
              <a:defRPr sz="1400">
                <a:solidFill>
                  <a:schemeClr val="tx1"/>
                </a:solidFill>
                <a:latin typeface="Palatino Linotype" pitchFamily="18" charset="0"/>
                <a:ea typeface="宋体" pitchFamily="2" charset="-122"/>
              </a:defRPr>
            </a:lvl3pPr>
            <a:lvl4pPr marL="1600200" indent="-228600">
              <a:defRPr sz="1400">
                <a:solidFill>
                  <a:schemeClr val="tx1"/>
                </a:solidFill>
                <a:latin typeface="Palatino Linotype" pitchFamily="18" charset="0"/>
                <a:ea typeface="宋体" pitchFamily="2" charset="-122"/>
              </a:defRPr>
            </a:lvl4pPr>
            <a:lvl5pPr marL="2057400" indent="-228600">
              <a:defRPr sz="1400">
                <a:solidFill>
                  <a:schemeClr val="tx1"/>
                </a:solidFill>
                <a:latin typeface="Palatino Linotype" pitchFamily="18"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9pPr>
          </a:lstStyle>
          <a:p>
            <a:pPr>
              <a:defRPr/>
            </a:pPr>
            <a:endParaRPr lang="zh-CN" altLang="zh-CN" sz="1800">
              <a:solidFill>
                <a:srgbClr val="000000"/>
              </a:solidFill>
            </a:endParaRPr>
          </a:p>
        </p:txBody>
      </p:sp>
      <p:pic>
        <p:nvPicPr>
          <p:cNvPr id="1033"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6172200"/>
            <a:ext cx="1930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8879651"/>
      </p:ext>
    </p:extLst>
  </p:cSld>
  <p:clrMap bg1="lt1" tx1="dk1" bg2="lt2" tx2="dk2" accent1="accent1" accent2="accent2" accent3="accent3" accent4="accent4" accent5="accent5" accent6="accent6" hlink="hlink" folHlink="folHlink"/>
  <p:sldLayoutIdLst>
    <p:sldLayoutId id="2147483689" r:id="rId1"/>
    <p:sldLayoutId id="2147483690" r:id="rId2"/>
  </p:sldLayoutIdLst>
  <p:hf hdr="0"/>
  <p:txStyles>
    <p:titleStyle>
      <a:lvl1pPr algn="l" rtl="0" eaLnBrk="0" fontAlgn="base" hangingPunct="0">
        <a:lnSpc>
          <a:spcPts val="3400"/>
        </a:lnSpc>
        <a:spcBef>
          <a:spcPct val="0"/>
        </a:spcBef>
        <a:spcAft>
          <a:spcPct val="0"/>
        </a:spcAft>
        <a:defRPr sz="3200" b="1">
          <a:solidFill>
            <a:schemeClr val="tx2"/>
          </a:solidFill>
          <a:latin typeface="+mj-lt"/>
          <a:ea typeface="+mj-ea"/>
          <a:cs typeface="+mj-cs"/>
          <a:sym typeface="Palatino Linotype" pitchFamily="18" charset="0"/>
        </a:defRPr>
      </a:lvl1pPr>
      <a:lvl2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2pPr>
      <a:lvl3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3pPr>
      <a:lvl4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4pPr>
      <a:lvl5pPr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5pPr>
      <a:lvl6pPr marL="4572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6pPr>
      <a:lvl7pPr marL="9144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7pPr>
      <a:lvl8pPr marL="13716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8pPr>
      <a:lvl9pPr marL="1828800" algn="l" rtl="0" eaLnBrk="0" fontAlgn="base" hangingPunct="0">
        <a:lnSpc>
          <a:spcPts val="3400"/>
        </a:lnSpc>
        <a:spcBef>
          <a:spcPct val="0"/>
        </a:spcBef>
        <a:spcAft>
          <a:spcPct val="0"/>
        </a:spcAft>
        <a:defRPr sz="2800" b="1">
          <a:solidFill>
            <a:schemeClr val="tx2"/>
          </a:solidFill>
          <a:latin typeface="Palatino Linotype" pitchFamily="18" charset="0"/>
          <a:ea typeface="Palatino Linotype" pitchFamily="18" charset="0"/>
          <a:cs typeface="Palatino Linotype" pitchFamily="18" charset="0"/>
          <a:sym typeface="Palatino Linotype" pitchFamily="18" charset="0"/>
        </a:defRPr>
      </a:lvl9pPr>
    </p:titleStyle>
    <p:bodyStyle>
      <a:lvl1pPr marL="182563" indent="-182563" algn="l" defTabSz="0" rtl="0" eaLnBrk="0" fontAlgn="base" hangingPunct="0">
        <a:spcBef>
          <a:spcPct val="0"/>
        </a:spcBef>
        <a:spcAft>
          <a:spcPct val="30000"/>
        </a:spcAft>
        <a:buChar char="•"/>
        <a:defRPr sz="2800">
          <a:solidFill>
            <a:schemeClr val="tx1"/>
          </a:solidFill>
          <a:latin typeface="+mn-lt"/>
          <a:ea typeface="+mn-ea"/>
          <a:cs typeface="+mn-cs"/>
          <a:sym typeface="Palatino Linotype" pitchFamily="18" charset="0"/>
        </a:defRPr>
      </a:lvl1pPr>
      <a:lvl2pPr marL="627063" indent="-265113" algn="l" defTabSz="0" rtl="0" eaLnBrk="0" fontAlgn="base" hangingPunct="0">
        <a:spcBef>
          <a:spcPct val="0"/>
        </a:spcBef>
        <a:spcAft>
          <a:spcPct val="30000"/>
        </a:spcAft>
        <a:buChar char="–"/>
        <a:defRPr sz="2000">
          <a:solidFill>
            <a:schemeClr val="tx1"/>
          </a:solidFill>
          <a:latin typeface="+mn-lt"/>
          <a:ea typeface="+mn-ea"/>
          <a:cs typeface="+mn-cs"/>
          <a:sym typeface="Palatino Linotype" pitchFamily="18" charset="0"/>
        </a:defRPr>
      </a:lvl2pPr>
      <a:lvl3pPr marL="984250" indent="-177800" algn="l" defTabSz="0" rtl="0" eaLnBrk="0" fontAlgn="base" hangingPunct="0">
        <a:spcBef>
          <a:spcPct val="0"/>
        </a:spcBef>
        <a:spcAft>
          <a:spcPct val="30000"/>
        </a:spcAft>
        <a:buChar char="•"/>
        <a:defRPr sz="1600">
          <a:solidFill>
            <a:schemeClr val="tx1"/>
          </a:solidFill>
          <a:latin typeface="+mn-lt"/>
          <a:ea typeface="+mn-ea"/>
          <a:cs typeface="+mn-cs"/>
          <a:sym typeface="Palatino Linotype" pitchFamily="18" charset="0"/>
        </a:defRPr>
      </a:lvl3pPr>
      <a:lvl4pPr marL="1338263" indent="-173038"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4pPr>
      <a:lvl5pPr marL="17065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5pPr>
      <a:lvl6pPr marL="21637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6pPr>
      <a:lvl7pPr marL="26209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7pPr>
      <a:lvl8pPr marL="30781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8pPr>
      <a:lvl9pPr marL="3535363" indent="-188913" algn="l" defTabSz="0" rtl="0" eaLnBrk="0" fontAlgn="base" hangingPunct="0">
        <a:spcBef>
          <a:spcPct val="0"/>
        </a:spcBef>
        <a:spcAft>
          <a:spcPct val="30000"/>
        </a:spcAft>
        <a:buChar char="»"/>
        <a:defRPr sz="1400">
          <a:solidFill>
            <a:schemeClr val="tx1"/>
          </a:solidFill>
          <a:latin typeface="+mn-lt"/>
          <a:ea typeface="+mn-ea"/>
          <a:cs typeface="+mn-cs"/>
          <a:sym typeface="Palatino Linotype"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customXml" Target="../ink/ink3.xml"/><Relationship Id="rId11" Type="http://schemas.openxmlformats.org/officeDocument/2006/relationships/image" Target="../media/image5.png"/><Relationship Id="rId5" Type="http://schemas.openxmlformats.org/officeDocument/2006/relationships/customXml" Target="../ink/ink2.xml"/><Relationship Id="rId10" Type="http://schemas.openxmlformats.org/officeDocument/2006/relationships/customXml" Target="../ink/ink7.xml"/><Relationship Id="rId4" Type="http://schemas.openxmlformats.org/officeDocument/2006/relationships/image" Target="../media/image4.png"/><Relationship Id="rId9" Type="http://schemas.openxmlformats.org/officeDocument/2006/relationships/customXml" Target="../ink/ink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2" name="Picture 13" descr="bor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3019"/>
            <a:ext cx="8712200" cy="642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5363"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6124575"/>
            <a:ext cx="26670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364" name="标题 6"/>
          <p:cNvSpPr>
            <a:spLocks noGrp="1" noChangeArrowheads="1"/>
          </p:cNvSpPr>
          <p:nvPr>
            <p:ph type="ctrTitle" idx="4294967295"/>
          </p:nvPr>
        </p:nvSpPr>
        <p:spPr>
          <a:xfrm>
            <a:off x="762100" y="1371630"/>
            <a:ext cx="7705725" cy="914400"/>
          </a:xfrm>
          <a:extLst>
            <a:ext uri="{91240B29-F687-4F45-9708-019B960494DF}">
              <a14:hiddenLine xmlns:a14="http://schemas.microsoft.com/office/drawing/2010/main" w="9525">
                <a:solidFill>
                  <a:srgbClr val="000000"/>
                </a:solidFill>
                <a:miter lim="800000"/>
                <a:headEnd/>
                <a:tailEnd/>
              </a14:hiddenLine>
            </a:ext>
          </a:extLst>
        </p:spPr>
        <p:txBody>
          <a:bodyPr/>
          <a:lstStyle/>
          <a:p>
            <a:pPr algn="ctr">
              <a:lnSpc>
                <a:spcPts val="4200"/>
              </a:lnSpc>
            </a:pPr>
            <a:r>
              <a:rPr lang="zh-CN" altLang="en-US" sz="4800" dirty="0">
                <a:solidFill>
                  <a:schemeClr val="tx1"/>
                </a:solidFill>
                <a:latin typeface="SimSun" charset="-122"/>
                <a:ea typeface="SimSun" charset="-122"/>
                <a:cs typeface="SimSun" charset="-122"/>
                <a:sym typeface="Arial Unicode MS" panose="020B0604020202020204" pitchFamily="34" charset="-122"/>
              </a:rPr>
              <a:t>五子连珠代码实现介绍</a:t>
            </a:r>
            <a:endParaRPr lang="en-US" altLang="zh-CN" sz="4800" dirty="0">
              <a:solidFill>
                <a:schemeClr val="tx1"/>
              </a:solidFill>
              <a:latin typeface="SimSun" charset="-122"/>
              <a:ea typeface="SimSun" charset="-122"/>
              <a:cs typeface="SimSun" charset="-122"/>
              <a:sym typeface="Arial Unicode MS" panose="020B0604020202020204" pitchFamily="34" charset="-122"/>
            </a:endParaRPr>
          </a:p>
        </p:txBody>
      </p:sp>
      <p:sp>
        <p:nvSpPr>
          <p:cNvPr id="15366" name="Rectangle 2"/>
          <p:cNvSpPr>
            <a:spLocks noChangeArrowheads="1"/>
          </p:cNvSpPr>
          <p:nvPr/>
        </p:nvSpPr>
        <p:spPr bwMode="auto">
          <a:xfrm>
            <a:off x="2438456" y="3367112"/>
            <a:ext cx="5562562" cy="2057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4200"/>
              </a:lnSpc>
            </a:pPr>
            <a:r>
              <a:rPr lang="zh-CN" altLang="en-US" sz="2800" b="1" dirty="0">
                <a:solidFill>
                  <a:srgbClr val="000000"/>
                </a:solidFill>
                <a:ea typeface="微软雅黑 Light" panose="020B0502040204020203" pitchFamily="34" charset="-122"/>
                <a:cs typeface="Arial" panose="020B0604020202020204" pitchFamily="34" charset="0"/>
                <a:sym typeface="Arial Unicode MS" panose="020B0604020202020204" pitchFamily="34" charset="-122"/>
              </a:rPr>
              <a:t>梁厚</a:t>
            </a:r>
            <a:endParaRPr lang="en-US" altLang="zh-CN" sz="2800" b="1" dirty="0">
              <a:solidFill>
                <a:srgbClr val="000000"/>
              </a:solidFill>
              <a:ea typeface="微软雅黑 Light" panose="020B0502040204020203" pitchFamily="34" charset="-122"/>
              <a:cs typeface="Arial" panose="020B0604020202020204" pitchFamily="34" charset="0"/>
              <a:sym typeface="Arial Unicode MS" panose="020B0604020202020204" pitchFamily="34" charset="-122"/>
            </a:endParaRPr>
          </a:p>
          <a:p>
            <a:pPr>
              <a:lnSpc>
                <a:spcPts val="4200"/>
              </a:lnSpc>
            </a:pPr>
            <a:r>
              <a:rPr lang="zh-CN" altLang="en-US" sz="2800" dirty="0">
                <a:solidFill>
                  <a:srgbClr val="000000"/>
                </a:solidFill>
                <a:ea typeface="微软雅黑 Light" panose="020B0502040204020203" pitchFamily="34" charset="-122"/>
                <a:cs typeface="Arial" panose="020B0604020202020204" pitchFamily="34" charset="0"/>
                <a:sym typeface="Arial Unicode MS" panose="020B0604020202020204" pitchFamily="34" charset="-122"/>
              </a:rPr>
              <a:t>学号：</a:t>
            </a:r>
            <a:r>
              <a:rPr lang="en-US" altLang="zh-CN" sz="2800" dirty="0">
                <a:solidFill>
                  <a:srgbClr val="000000"/>
                </a:solidFill>
                <a:ea typeface="微软雅黑 Light" panose="020B0502040204020203" pitchFamily="34" charset="-122"/>
                <a:cs typeface="Arial" panose="020B0604020202020204" pitchFamily="34" charset="0"/>
                <a:sym typeface="Arial Unicode MS" panose="020B0604020202020204" pitchFamily="34" charset="-122"/>
              </a:rPr>
              <a:t>2051840</a:t>
            </a:r>
            <a:endParaRPr lang="en-US" altLang="zh-CN" sz="2000" dirty="0">
              <a:solidFill>
                <a:srgbClr val="000000"/>
              </a:solidFill>
              <a:ea typeface="微软雅黑 Light" panose="020B0502040204020203" pitchFamily="34" charset="-122"/>
              <a:cs typeface="Arial" panose="020B0604020202020204" pitchFamily="34" charset="0"/>
              <a:sym typeface="Arial Unicode MS" panose="020B0604020202020204" pitchFamily="34" charset="-122"/>
            </a:endParaRPr>
          </a:p>
          <a:p>
            <a:pPr>
              <a:lnSpc>
                <a:spcPts val="4200"/>
              </a:lnSpc>
            </a:pPr>
            <a:r>
              <a:rPr lang="zh-CN" altLang="en-US" sz="2000" dirty="0"/>
              <a:t>答辩时间：</a:t>
            </a:r>
            <a:r>
              <a:rPr lang="en-US" altLang="zh-CN" sz="2000" dirty="0"/>
              <a:t>2021.9.4</a:t>
            </a:r>
            <a:endParaRPr lang="zh-CN" altLang="en-US" sz="2000" dirty="0"/>
          </a:p>
        </p:txBody>
      </p:sp>
    </p:spTree>
    <p:extLst>
      <p:ext uri="{BB962C8B-B14F-4D97-AF65-F5344CB8AC3E}">
        <p14:creationId xmlns:p14="http://schemas.microsoft.com/office/powerpoint/2010/main" val="2083531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日期占位符 3"/>
          <p:cNvSpPr>
            <a:spLocks noGrp="1"/>
          </p:cNvSpPr>
          <p:nvPr>
            <p:ph type="dt" sz="half" idx="10"/>
          </p:nvPr>
        </p:nvSpPr>
        <p:spPr/>
        <p:txBody>
          <a:bodyPr/>
          <a:lstStyle/>
          <a:p>
            <a:fld id="{24D8C785-7378-415D-A309-342744290516}" type="datetime1">
              <a:rPr lang="zh-CN" altLang="en-US" smtClean="0">
                <a:solidFill>
                  <a:srgbClr val="000000"/>
                </a:solidFill>
              </a:rPr>
              <a:pPr/>
              <a:t>2021/9/3</a:t>
            </a:fld>
            <a:endParaRPr lang="zh-CN" altLang="en-US">
              <a:solidFill>
                <a:srgbClr val="000000"/>
              </a:solidFill>
            </a:endParaRPr>
          </a:p>
        </p:txBody>
      </p:sp>
      <p:sp>
        <p:nvSpPr>
          <p:cNvPr id="6" name="灯片编号占位符 5"/>
          <p:cNvSpPr>
            <a:spLocks noGrp="1"/>
          </p:cNvSpPr>
          <p:nvPr>
            <p:ph type="sldNum" sz="quarter" idx="12"/>
          </p:nvPr>
        </p:nvSpPr>
        <p:spPr/>
        <p:txBody>
          <a:bodyPr/>
          <a:lstStyle/>
          <a:p>
            <a:fld id="{E52A9DF3-219F-46CF-8781-2A66057FD566}" type="slidenum">
              <a:rPr lang="zh-CN" altLang="en-US" smtClean="0">
                <a:solidFill>
                  <a:srgbClr val="000000"/>
                </a:solidFill>
              </a:rPr>
              <a:pPr/>
              <a:t>10</a:t>
            </a:fld>
            <a:endParaRPr lang="zh-CN" altLang="en-US">
              <a:solidFill>
                <a:srgbClr val="000000"/>
              </a:solidFill>
            </a:endParaRPr>
          </a:p>
        </p:txBody>
      </p:sp>
      <p:sp>
        <p:nvSpPr>
          <p:cNvPr id="9" name="内容占位符 2"/>
          <p:cNvSpPr>
            <a:spLocks noGrp="1"/>
          </p:cNvSpPr>
          <p:nvPr>
            <p:ph idx="1"/>
          </p:nvPr>
        </p:nvSpPr>
        <p:spPr>
          <a:xfrm>
            <a:off x="719138" y="990664"/>
            <a:ext cx="7993062" cy="4176713"/>
          </a:xfrm>
        </p:spPr>
        <p:txBody>
          <a:bodyPr/>
          <a:lstStyle/>
          <a:p>
            <a:pPr marL="0" indent="0">
              <a:buNone/>
            </a:pPr>
            <a:r>
              <a:rPr lang="en-US" altLang="zh-CN" sz="2000" dirty="0">
                <a:latin typeface="Arial" charset="0"/>
                <a:ea typeface="Arial" charset="0"/>
                <a:cs typeface="Arial" charset="0"/>
              </a:rPr>
              <a:t>void Show()</a:t>
            </a:r>
          </a:p>
          <a:p>
            <a:pPr marL="0" indent="0">
              <a:buNone/>
            </a:pPr>
            <a:r>
              <a:rPr lang="en-US" altLang="zh-CN" sz="2000" dirty="0">
                <a:latin typeface="Arial" charset="0"/>
                <a:ea typeface="Arial" charset="0"/>
                <a:cs typeface="Arial" charset="0"/>
              </a:rPr>
              <a:t>{</a:t>
            </a:r>
          </a:p>
          <a:p>
            <a:pPr marL="0" indent="0">
              <a:buNone/>
            </a:pPr>
            <a:r>
              <a:rPr lang="en-US" altLang="zh-CN" sz="2000" dirty="0">
                <a:latin typeface="Arial" charset="0"/>
                <a:ea typeface="Arial" charset="0"/>
                <a:cs typeface="Arial" charset="0"/>
              </a:rPr>
              <a:t>	</a:t>
            </a:r>
            <a:r>
              <a:rPr lang="en-US" altLang="zh-CN" sz="2000" dirty="0" err="1">
                <a:latin typeface="Arial" charset="0"/>
                <a:ea typeface="Arial" charset="0"/>
                <a:cs typeface="Arial" charset="0"/>
              </a:rPr>
              <a:t>BeginBatchDraw</a:t>
            </a:r>
            <a:r>
              <a:rPr lang="en-US" altLang="zh-CN" sz="2000" dirty="0">
                <a:latin typeface="Arial" charset="0"/>
                <a:ea typeface="Arial" charset="0"/>
                <a:cs typeface="Arial" charset="0"/>
              </a:rPr>
              <a:t>();//</a:t>
            </a:r>
            <a:r>
              <a:rPr lang="zh-CN" altLang="en-US" sz="2000" dirty="0">
                <a:latin typeface="Arial" charset="0"/>
                <a:ea typeface="Arial" charset="0"/>
                <a:cs typeface="Arial" charset="0"/>
              </a:rPr>
              <a:t>开始批量绘制</a:t>
            </a:r>
          </a:p>
          <a:p>
            <a:pPr marL="0" indent="0">
              <a:buNone/>
            </a:pPr>
            <a:r>
              <a:rPr lang="zh-CN" altLang="en-US" sz="2000" dirty="0">
                <a:latin typeface="Arial" charset="0"/>
                <a:ea typeface="Arial" charset="0"/>
                <a:cs typeface="Arial" charset="0"/>
              </a:rPr>
              <a:t>	</a:t>
            </a:r>
            <a:r>
              <a:rPr lang="en-US" altLang="zh-CN" sz="2000" dirty="0">
                <a:latin typeface="Arial" charset="0"/>
                <a:ea typeface="Arial" charset="0"/>
                <a:cs typeface="Arial" charset="0"/>
              </a:rPr>
              <a:t>for (int </a:t>
            </a:r>
            <a:r>
              <a:rPr lang="en-US" altLang="zh-CN" sz="2000" dirty="0" err="1">
                <a:latin typeface="Arial" charset="0"/>
                <a:ea typeface="Arial" charset="0"/>
                <a:cs typeface="Arial" charset="0"/>
              </a:rPr>
              <a:t>i</a:t>
            </a:r>
            <a:r>
              <a:rPr lang="en-US" altLang="zh-CN" sz="2000" dirty="0">
                <a:latin typeface="Arial" charset="0"/>
                <a:ea typeface="Arial" charset="0"/>
                <a:cs typeface="Arial" charset="0"/>
              </a:rPr>
              <a:t> = 0; </a:t>
            </a:r>
            <a:r>
              <a:rPr lang="en-US" altLang="zh-CN" sz="2000" dirty="0" err="1">
                <a:latin typeface="Arial" charset="0"/>
                <a:ea typeface="Arial" charset="0"/>
                <a:cs typeface="Arial" charset="0"/>
              </a:rPr>
              <a:t>i</a:t>
            </a:r>
            <a:r>
              <a:rPr lang="en-US" altLang="zh-CN" sz="2000" dirty="0">
                <a:latin typeface="Arial" charset="0"/>
                <a:ea typeface="Arial" charset="0"/>
                <a:cs typeface="Arial" charset="0"/>
              </a:rPr>
              <a:t> &lt; LONG; </a:t>
            </a:r>
            <a:r>
              <a:rPr lang="en-US" altLang="zh-CN" sz="2000" dirty="0" err="1">
                <a:latin typeface="Arial" charset="0"/>
                <a:ea typeface="Arial" charset="0"/>
                <a:cs typeface="Arial" charset="0"/>
              </a:rPr>
              <a:t>i</a:t>
            </a:r>
            <a:r>
              <a:rPr lang="en-US" altLang="zh-CN" sz="2000" dirty="0">
                <a:latin typeface="Arial" charset="0"/>
                <a:ea typeface="Arial" charset="0"/>
                <a:cs typeface="Arial" charset="0"/>
              </a:rPr>
              <a:t>++) {</a:t>
            </a:r>
          </a:p>
          <a:p>
            <a:pPr marL="0" indent="0">
              <a:buNone/>
            </a:pPr>
            <a:r>
              <a:rPr lang="en-US" altLang="zh-CN" sz="2000" dirty="0">
                <a:latin typeface="Arial" charset="0"/>
                <a:ea typeface="Arial" charset="0"/>
                <a:cs typeface="Arial" charset="0"/>
              </a:rPr>
              <a:t>		for (int j = 0; j &lt; LONG; </a:t>
            </a:r>
            <a:r>
              <a:rPr lang="en-US" altLang="zh-CN" sz="2000" dirty="0" err="1">
                <a:latin typeface="Arial" charset="0"/>
                <a:ea typeface="Arial" charset="0"/>
                <a:cs typeface="Arial" charset="0"/>
              </a:rPr>
              <a:t>j++</a:t>
            </a:r>
            <a:r>
              <a:rPr lang="en-US" altLang="zh-CN" sz="2000" dirty="0">
                <a:latin typeface="Arial" charset="0"/>
                <a:ea typeface="Arial" charset="0"/>
                <a:cs typeface="Arial" charset="0"/>
              </a:rPr>
              <a:t>)</a:t>
            </a:r>
          </a:p>
          <a:p>
            <a:pPr marL="0" indent="0">
              <a:buNone/>
            </a:pPr>
            <a:r>
              <a:rPr lang="en-US" altLang="zh-CN" sz="2000" dirty="0">
                <a:latin typeface="Arial" charset="0"/>
                <a:ea typeface="Arial" charset="0"/>
                <a:cs typeface="Arial" charset="0"/>
              </a:rPr>
              <a:t>		{</a:t>
            </a:r>
          </a:p>
          <a:p>
            <a:pPr marL="0" indent="0">
              <a:buNone/>
            </a:pPr>
            <a:r>
              <a:rPr lang="en-US" altLang="zh-CN" sz="2000" dirty="0">
                <a:latin typeface="Arial" charset="0"/>
                <a:ea typeface="Arial" charset="0"/>
                <a:cs typeface="Arial" charset="0"/>
              </a:rPr>
              <a:t>			Ball[</a:t>
            </a:r>
            <a:r>
              <a:rPr lang="en-US" altLang="zh-CN" sz="2000" dirty="0" err="1">
                <a:latin typeface="Arial" charset="0"/>
                <a:ea typeface="Arial" charset="0"/>
                <a:cs typeface="Arial" charset="0"/>
              </a:rPr>
              <a:t>i</a:t>
            </a:r>
            <a:r>
              <a:rPr lang="en-US" altLang="zh-CN" sz="2000" dirty="0">
                <a:latin typeface="Arial" charset="0"/>
                <a:ea typeface="Arial" charset="0"/>
                <a:cs typeface="Arial" charset="0"/>
              </a:rPr>
              <a:t>][j].Show();</a:t>
            </a:r>
          </a:p>
          <a:p>
            <a:pPr marL="0" indent="0">
              <a:buNone/>
            </a:pPr>
            <a:r>
              <a:rPr lang="en-US" altLang="zh-CN" sz="2000" dirty="0">
                <a:latin typeface="Arial" charset="0"/>
                <a:ea typeface="Arial" charset="0"/>
                <a:cs typeface="Arial" charset="0"/>
              </a:rPr>
              <a:t>		}</a:t>
            </a:r>
          </a:p>
          <a:p>
            <a:pPr marL="0" indent="0">
              <a:buNone/>
            </a:pPr>
            <a:r>
              <a:rPr lang="en-US" altLang="zh-CN" sz="2000" dirty="0">
                <a:latin typeface="Arial" charset="0"/>
                <a:ea typeface="Arial" charset="0"/>
                <a:cs typeface="Arial" charset="0"/>
              </a:rPr>
              <a:t>	}</a:t>
            </a:r>
          </a:p>
          <a:p>
            <a:pPr marL="0" indent="0">
              <a:buNone/>
            </a:pPr>
            <a:r>
              <a:rPr lang="en-US" altLang="zh-CN" sz="2000" dirty="0">
                <a:latin typeface="Arial" charset="0"/>
                <a:ea typeface="Arial" charset="0"/>
                <a:cs typeface="Arial" charset="0"/>
              </a:rPr>
              <a:t>	</a:t>
            </a:r>
            <a:r>
              <a:rPr lang="en-US" altLang="zh-CN" sz="2000" dirty="0" err="1">
                <a:latin typeface="Arial" charset="0"/>
                <a:ea typeface="Arial" charset="0"/>
                <a:cs typeface="Arial" charset="0"/>
              </a:rPr>
              <a:t>EndBatchDraw</a:t>
            </a:r>
            <a:r>
              <a:rPr lang="en-US" altLang="zh-CN" sz="2000" dirty="0">
                <a:latin typeface="Arial" charset="0"/>
                <a:ea typeface="Arial" charset="0"/>
                <a:cs typeface="Arial" charset="0"/>
              </a:rPr>
              <a:t>();//</a:t>
            </a:r>
            <a:r>
              <a:rPr lang="zh-CN" altLang="en-US" sz="2000" dirty="0">
                <a:latin typeface="Arial" charset="0"/>
                <a:ea typeface="Arial" charset="0"/>
                <a:cs typeface="Arial" charset="0"/>
              </a:rPr>
              <a:t>输出到屏幕</a:t>
            </a:r>
          </a:p>
          <a:p>
            <a:pPr marL="0" indent="0">
              <a:buNone/>
            </a:pPr>
            <a:r>
              <a:rPr lang="en-US" altLang="zh-CN" sz="2000" dirty="0">
                <a:latin typeface="Arial" charset="0"/>
                <a:ea typeface="Arial" charset="0"/>
                <a:cs typeface="Arial" charset="0"/>
              </a:rPr>
              <a:t>}</a:t>
            </a:r>
            <a:endParaRPr lang="zh-CN" altLang="en-US" sz="2000" dirty="0">
              <a:latin typeface="Arial" charset="0"/>
              <a:ea typeface="Arial" charset="0"/>
              <a:cs typeface="Arial" charset="0"/>
            </a:endParaRPr>
          </a:p>
        </p:txBody>
      </p:sp>
    </p:spTree>
    <p:extLst>
      <p:ext uri="{BB962C8B-B14F-4D97-AF65-F5344CB8AC3E}">
        <p14:creationId xmlns:p14="http://schemas.microsoft.com/office/powerpoint/2010/main" val="956099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13B6E-6624-4697-BE87-B0A42694D51A}"/>
              </a:ext>
            </a:extLst>
          </p:cNvPr>
          <p:cNvSpPr>
            <a:spLocks noGrp="1"/>
          </p:cNvSpPr>
          <p:nvPr>
            <p:ph type="title"/>
          </p:nvPr>
        </p:nvSpPr>
        <p:spPr/>
        <p:txBody>
          <a:bodyPr/>
          <a:lstStyle/>
          <a:p>
            <a:r>
              <a:rPr lang="zh-CN" altLang="en-US" dirty="0">
                <a:latin typeface="Arial" panose="020B0604020202020204" pitchFamily="34" charset="0"/>
                <a:ea typeface="宋体" pitchFamily="2" charset="-122"/>
                <a:cs typeface="Arial" panose="020B0604020202020204" pitchFamily="34" charset="0"/>
              </a:rPr>
              <a:t>检查五子连珠</a:t>
            </a:r>
            <a:endParaRPr lang="zh-CN" altLang="en-US" dirty="0"/>
          </a:p>
        </p:txBody>
      </p:sp>
      <p:sp>
        <p:nvSpPr>
          <p:cNvPr id="3" name="内容占位符 2">
            <a:extLst>
              <a:ext uri="{FF2B5EF4-FFF2-40B4-BE49-F238E27FC236}">
                <a16:creationId xmlns:a16="http://schemas.microsoft.com/office/drawing/2014/main" id="{A466311A-2C4C-4AA4-83CA-35CE86815B2A}"/>
              </a:ext>
            </a:extLst>
          </p:cNvPr>
          <p:cNvSpPr>
            <a:spLocks noGrp="1"/>
          </p:cNvSpPr>
          <p:nvPr>
            <p:ph idx="1"/>
          </p:nvPr>
        </p:nvSpPr>
        <p:spPr/>
        <p:txBody>
          <a:bodyPr/>
          <a:lstStyle/>
          <a:p>
            <a:pPr marL="0" indent="0">
              <a:buNone/>
            </a:pPr>
            <a:r>
              <a:rPr lang="zh-CN" altLang="en-US" dirty="0"/>
              <a:t>检查五子连珠的功能主要由</a:t>
            </a:r>
            <a:r>
              <a:rPr lang="en-US" altLang="zh-CN" dirty="0"/>
              <a:t>2</a:t>
            </a:r>
            <a:r>
              <a:rPr lang="zh-CN" altLang="en-US" dirty="0"/>
              <a:t>个函数来完成</a:t>
            </a:r>
            <a:endParaRPr lang="en-US" altLang="zh-CN" dirty="0"/>
          </a:p>
          <a:p>
            <a:r>
              <a:rPr lang="en-US" altLang="zh-CN" sz="2400" dirty="0"/>
              <a:t>Check()</a:t>
            </a:r>
            <a:r>
              <a:rPr lang="zh-CN" altLang="en-US" sz="2400" dirty="0"/>
              <a:t>函数：检查五子连珠的情况，找出五子连珠的方向和个数；</a:t>
            </a:r>
            <a:endParaRPr lang="en-US" altLang="zh-CN" sz="2400" dirty="0"/>
          </a:p>
          <a:p>
            <a:r>
              <a:rPr lang="en-US" altLang="zh-CN" sz="2400" dirty="0" err="1"/>
              <a:t>ClearBall</a:t>
            </a:r>
            <a:r>
              <a:rPr lang="en-US" altLang="zh-CN" sz="2400" dirty="0"/>
              <a:t>()</a:t>
            </a:r>
            <a:r>
              <a:rPr lang="zh-CN" altLang="en-US" sz="2400" dirty="0"/>
              <a:t>函数：根据</a:t>
            </a:r>
            <a:r>
              <a:rPr lang="en-US" altLang="zh-CN" sz="2400" dirty="0"/>
              <a:t>Check()</a:t>
            </a:r>
            <a:r>
              <a:rPr lang="zh-CN" altLang="en-US" sz="2400" dirty="0"/>
              <a:t>函数找到的五子连珠的情况消去相应的珠子（将</a:t>
            </a:r>
            <a:r>
              <a:rPr lang="en-US" altLang="zh-CN" sz="2400" dirty="0"/>
              <a:t>Exist</a:t>
            </a:r>
            <a:r>
              <a:rPr lang="zh-CN" altLang="en-US" sz="2400" dirty="0"/>
              <a:t>由</a:t>
            </a:r>
            <a:r>
              <a:rPr lang="en-US" altLang="zh-CN" sz="2400" dirty="0"/>
              <a:t>1</a:t>
            </a:r>
            <a:r>
              <a:rPr lang="zh-CN" altLang="en-US" sz="2400" dirty="0"/>
              <a:t>变为</a:t>
            </a:r>
            <a:r>
              <a:rPr lang="en-US" altLang="zh-CN" sz="2400" dirty="0"/>
              <a:t>0</a:t>
            </a:r>
            <a:r>
              <a:rPr lang="zh-CN" altLang="en-US" sz="2400" dirty="0"/>
              <a:t>）。</a:t>
            </a:r>
            <a:endParaRPr lang="en-US" altLang="zh-CN" sz="2400" dirty="0"/>
          </a:p>
          <a:p>
            <a:endParaRPr lang="zh-CN" altLang="en-US" dirty="0"/>
          </a:p>
        </p:txBody>
      </p:sp>
      <p:sp>
        <p:nvSpPr>
          <p:cNvPr id="4" name="日期占位符 3">
            <a:extLst>
              <a:ext uri="{FF2B5EF4-FFF2-40B4-BE49-F238E27FC236}">
                <a16:creationId xmlns:a16="http://schemas.microsoft.com/office/drawing/2014/main" id="{0FA31AF4-F0FF-471B-99A6-076EDE98F2EB}"/>
              </a:ext>
            </a:extLst>
          </p:cNvPr>
          <p:cNvSpPr>
            <a:spLocks noGrp="1"/>
          </p:cNvSpPr>
          <p:nvPr>
            <p:ph type="dt" sz="half" idx="10"/>
          </p:nvPr>
        </p:nvSpPr>
        <p:spPr/>
        <p:txBody>
          <a:bodyPr/>
          <a:lstStyle/>
          <a:p>
            <a:fld id="{24D8C785-7378-415D-A309-342744290516}" type="datetime1">
              <a:rPr lang="zh-CN" altLang="en-US" smtClean="0">
                <a:solidFill>
                  <a:srgbClr val="000000"/>
                </a:solidFill>
              </a:rPr>
              <a:pPr/>
              <a:t>2021/9/3</a:t>
            </a:fld>
            <a:endParaRPr lang="zh-CN" altLang="en-US">
              <a:solidFill>
                <a:srgbClr val="000000"/>
              </a:solidFill>
            </a:endParaRPr>
          </a:p>
        </p:txBody>
      </p:sp>
      <p:sp>
        <p:nvSpPr>
          <p:cNvPr id="5" name="页脚占位符 4">
            <a:extLst>
              <a:ext uri="{FF2B5EF4-FFF2-40B4-BE49-F238E27FC236}">
                <a16:creationId xmlns:a16="http://schemas.microsoft.com/office/drawing/2014/main" id="{62B39BA6-0A8B-404D-8FD8-33B08AC091F2}"/>
              </a:ext>
            </a:extLst>
          </p:cNvPr>
          <p:cNvSpPr>
            <a:spLocks noGrp="1"/>
          </p:cNvSpPr>
          <p:nvPr>
            <p:ph type="ftr" sz="quarter" idx="11"/>
          </p:nvPr>
        </p:nvSpPr>
        <p:spPr/>
        <p:txBody>
          <a:bodyPr/>
          <a:lstStyle/>
          <a:p>
            <a:pPr>
              <a:defRPr/>
            </a:pPr>
            <a:r>
              <a:rPr lang="en-US" altLang="zh-CN"/>
              <a:t>OOP C++ / Qinpei Zhao</a:t>
            </a:r>
            <a:endParaRPr lang="zh-CN" altLang="en-US" sz="1400" dirty="0"/>
          </a:p>
        </p:txBody>
      </p:sp>
      <p:sp>
        <p:nvSpPr>
          <p:cNvPr id="6" name="灯片编号占位符 5">
            <a:extLst>
              <a:ext uri="{FF2B5EF4-FFF2-40B4-BE49-F238E27FC236}">
                <a16:creationId xmlns:a16="http://schemas.microsoft.com/office/drawing/2014/main" id="{78323221-3321-4167-96CB-D15EE136A897}"/>
              </a:ext>
            </a:extLst>
          </p:cNvPr>
          <p:cNvSpPr>
            <a:spLocks noGrp="1"/>
          </p:cNvSpPr>
          <p:nvPr>
            <p:ph type="sldNum" sz="quarter" idx="12"/>
          </p:nvPr>
        </p:nvSpPr>
        <p:spPr/>
        <p:txBody>
          <a:bodyPr/>
          <a:lstStyle/>
          <a:p>
            <a:fld id="{E52A9DF3-219F-46CF-8781-2A66057FD566}" type="slidenum">
              <a:rPr lang="zh-CN" altLang="en-US" smtClean="0">
                <a:solidFill>
                  <a:srgbClr val="000000"/>
                </a:solidFill>
              </a:rPr>
              <a:pPr/>
              <a:t>11</a:t>
            </a:fld>
            <a:endParaRPr lang="zh-CN" altLang="en-US">
              <a:solidFill>
                <a:srgbClr val="000000"/>
              </a:solidFill>
            </a:endParaRPr>
          </a:p>
        </p:txBody>
      </p:sp>
    </p:spTree>
    <p:extLst>
      <p:ext uri="{BB962C8B-B14F-4D97-AF65-F5344CB8AC3E}">
        <p14:creationId xmlns:p14="http://schemas.microsoft.com/office/powerpoint/2010/main" val="4217342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ea typeface="宋体" pitchFamily="2" charset="-122"/>
                <a:cs typeface="Arial" panose="020B0604020202020204" pitchFamily="34" charset="0"/>
              </a:rPr>
              <a:t>检查五子连珠</a:t>
            </a:r>
            <a:endParaRPr lang="zh-CN" altLang="en-US" dirty="0"/>
          </a:p>
        </p:txBody>
      </p:sp>
      <p:sp>
        <p:nvSpPr>
          <p:cNvPr id="4" name="日期占位符 3"/>
          <p:cNvSpPr>
            <a:spLocks noGrp="1"/>
          </p:cNvSpPr>
          <p:nvPr>
            <p:ph type="dt" sz="half" idx="10"/>
          </p:nvPr>
        </p:nvSpPr>
        <p:spPr/>
        <p:txBody>
          <a:bodyPr/>
          <a:lstStyle/>
          <a:p>
            <a:fld id="{24D8C785-7378-415D-A309-342744290516}" type="datetime1">
              <a:rPr lang="zh-CN" altLang="en-US" smtClean="0">
                <a:solidFill>
                  <a:srgbClr val="000000"/>
                </a:solidFill>
              </a:rPr>
              <a:pPr/>
              <a:t>2021/9/3</a:t>
            </a:fld>
            <a:endParaRPr lang="zh-CN" altLang="en-US">
              <a:solidFill>
                <a:srgbClr val="000000"/>
              </a:solidFill>
            </a:endParaRPr>
          </a:p>
        </p:txBody>
      </p:sp>
      <p:sp>
        <p:nvSpPr>
          <p:cNvPr id="6" name="灯片编号占位符 5"/>
          <p:cNvSpPr>
            <a:spLocks noGrp="1"/>
          </p:cNvSpPr>
          <p:nvPr>
            <p:ph type="sldNum" sz="quarter" idx="12"/>
          </p:nvPr>
        </p:nvSpPr>
        <p:spPr/>
        <p:txBody>
          <a:bodyPr/>
          <a:lstStyle/>
          <a:p>
            <a:fld id="{E52A9DF3-219F-46CF-8781-2A66057FD566}" type="slidenum">
              <a:rPr lang="zh-CN" altLang="en-US" smtClean="0">
                <a:solidFill>
                  <a:srgbClr val="000000"/>
                </a:solidFill>
              </a:rPr>
              <a:pPr/>
              <a:t>12</a:t>
            </a:fld>
            <a:endParaRPr lang="zh-CN" altLang="en-US">
              <a:solidFill>
                <a:srgbClr val="000000"/>
              </a:solidFill>
            </a:endParaRPr>
          </a:p>
        </p:txBody>
      </p:sp>
      <p:sp>
        <p:nvSpPr>
          <p:cNvPr id="13" name="文本框 12">
            <a:extLst>
              <a:ext uri="{FF2B5EF4-FFF2-40B4-BE49-F238E27FC236}">
                <a16:creationId xmlns:a16="http://schemas.microsoft.com/office/drawing/2014/main" id="{6A93DE30-C89C-493D-A764-875A5ABEC14B}"/>
              </a:ext>
            </a:extLst>
          </p:cNvPr>
          <p:cNvSpPr txBox="1"/>
          <p:nvPr/>
        </p:nvSpPr>
        <p:spPr>
          <a:xfrm>
            <a:off x="6286604" y="812899"/>
            <a:ext cx="2781077" cy="4124206"/>
          </a:xfrm>
          <a:prstGeom prst="rect">
            <a:avLst/>
          </a:prstGeom>
          <a:noFill/>
        </p:spPr>
        <p:txBody>
          <a:bodyPr wrap="square" rtlCol="0">
            <a:spAutoFit/>
          </a:bodyPr>
          <a:lstStyle/>
          <a:p>
            <a:r>
              <a:rPr lang="en-US" altLang="zh-CN" sz="1800" b="1" dirty="0"/>
              <a:t>1</a:t>
            </a:r>
            <a:r>
              <a:rPr lang="zh-CN" altLang="en-US" sz="1800" b="1" dirty="0"/>
              <a:t>、用</a:t>
            </a:r>
            <a:r>
              <a:rPr lang="en-US" altLang="zh-CN" sz="1800" b="1" dirty="0"/>
              <a:t>for()</a:t>
            </a:r>
            <a:r>
              <a:rPr lang="zh-CN" altLang="en-US" sz="1800" b="1" dirty="0"/>
              <a:t>循环寻找每个方向上的同颜色的珠子个数；</a:t>
            </a:r>
            <a:endParaRPr lang="en-US" altLang="zh-CN" sz="1800" b="1" dirty="0"/>
          </a:p>
          <a:p>
            <a:endParaRPr lang="en-US" altLang="zh-CN" sz="1800" b="1" dirty="0"/>
          </a:p>
          <a:p>
            <a:r>
              <a:rPr lang="en-US" altLang="zh-CN" sz="1800" b="1" dirty="0"/>
              <a:t>2</a:t>
            </a:r>
            <a:r>
              <a:rPr lang="zh-CN" altLang="en-US" sz="1800" b="1" dirty="0"/>
              <a:t>、用两个大小为</a:t>
            </a:r>
            <a:r>
              <a:rPr lang="en-US" altLang="zh-CN" sz="1800" b="1" dirty="0"/>
              <a:t>4</a:t>
            </a:r>
            <a:r>
              <a:rPr lang="zh-CN" altLang="en-US" sz="1800" b="1" dirty="0"/>
              <a:t>的整型数组（</a:t>
            </a:r>
            <a:r>
              <a:rPr lang="en-US" altLang="zh-CN" sz="1800" b="1" dirty="0" err="1"/>
              <a:t>total_o</a:t>
            </a:r>
            <a:r>
              <a:rPr lang="en-US" altLang="zh-CN" sz="1800" b="1" dirty="0"/>
              <a:t>[4]</a:t>
            </a:r>
            <a:r>
              <a:rPr lang="zh-CN" altLang="en-US" sz="1800" b="1" dirty="0"/>
              <a:t>和</a:t>
            </a:r>
            <a:r>
              <a:rPr lang="en-US" altLang="zh-CN" sz="1800" b="1" dirty="0" err="1"/>
              <a:t>total_n</a:t>
            </a:r>
            <a:r>
              <a:rPr lang="en-US" altLang="zh-CN" sz="1800" b="1" dirty="0"/>
              <a:t>[4]</a:t>
            </a:r>
            <a:r>
              <a:rPr lang="zh-CN" altLang="en-US" sz="1800" b="1" dirty="0"/>
              <a:t>）记录</a:t>
            </a:r>
            <a:r>
              <a:rPr lang="en-US" altLang="zh-CN" sz="1800" b="1" dirty="0"/>
              <a:t>4</a:t>
            </a:r>
            <a:r>
              <a:rPr lang="zh-CN" altLang="en-US" sz="1800" b="1" dirty="0"/>
              <a:t>个方向上两边的同颜色的珠子的个数</a:t>
            </a:r>
            <a:r>
              <a:rPr lang="en-US" altLang="zh-CN" sz="1800" b="1" dirty="0"/>
              <a:t>;</a:t>
            </a:r>
          </a:p>
          <a:p>
            <a:endParaRPr lang="en-US" altLang="zh-CN" sz="1800" b="1" dirty="0"/>
          </a:p>
          <a:p>
            <a:r>
              <a:rPr lang="en-US" altLang="zh-CN" sz="1800" b="1" dirty="0"/>
              <a:t>3</a:t>
            </a:r>
            <a:r>
              <a:rPr lang="zh-CN" altLang="en-US" sz="1800" b="1" dirty="0"/>
              <a:t>、用一个整型数组（</a:t>
            </a:r>
            <a:r>
              <a:rPr lang="en-US" altLang="zh-CN" sz="1800" b="1" dirty="0" err="1"/>
              <a:t>dir</a:t>
            </a:r>
            <a:r>
              <a:rPr lang="en-US" altLang="zh-CN" sz="1800" b="1" dirty="0"/>
              <a:t>[4]</a:t>
            </a:r>
            <a:r>
              <a:rPr lang="zh-CN" altLang="en-US" sz="1800" b="1" dirty="0"/>
              <a:t>）记录五子连珠的方向</a:t>
            </a:r>
            <a:r>
              <a:rPr lang="en-US" altLang="zh-CN" sz="1800" b="1" dirty="0"/>
              <a:t>;</a:t>
            </a:r>
          </a:p>
          <a:p>
            <a:endParaRPr lang="en-US" altLang="zh-CN" dirty="0"/>
          </a:p>
          <a:p>
            <a:endParaRPr lang="zh-CN" altLang="en-US" dirty="0"/>
          </a:p>
        </p:txBody>
      </p:sp>
      <p:sp>
        <p:nvSpPr>
          <p:cNvPr id="14" name="文本框 13">
            <a:extLst>
              <a:ext uri="{FF2B5EF4-FFF2-40B4-BE49-F238E27FC236}">
                <a16:creationId xmlns:a16="http://schemas.microsoft.com/office/drawing/2014/main" id="{36E95C94-B086-41A2-B9BC-50D2F3836181}"/>
              </a:ext>
            </a:extLst>
          </p:cNvPr>
          <p:cNvSpPr txBox="1"/>
          <p:nvPr/>
        </p:nvSpPr>
        <p:spPr>
          <a:xfrm>
            <a:off x="800200" y="1339316"/>
            <a:ext cx="3771800" cy="461665"/>
          </a:xfrm>
          <a:prstGeom prst="rect">
            <a:avLst/>
          </a:prstGeom>
          <a:noFill/>
        </p:spPr>
        <p:txBody>
          <a:bodyPr wrap="square" rtlCol="0">
            <a:spAutoFit/>
          </a:bodyPr>
          <a:lstStyle/>
          <a:p>
            <a:r>
              <a:rPr lang="en-US" altLang="zh-CN" sz="2400" dirty="0"/>
              <a:t>Check()</a:t>
            </a:r>
            <a:r>
              <a:rPr lang="zh-CN" altLang="en-US" sz="2400" dirty="0"/>
              <a:t>函数实现的算法：</a:t>
            </a:r>
          </a:p>
        </p:txBody>
      </p:sp>
      <p:pic>
        <p:nvPicPr>
          <p:cNvPr id="17" name="内容占位符 16">
            <a:extLst>
              <a:ext uri="{FF2B5EF4-FFF2-40B4-BE49-F238E27FC236}">
                <a16:creationId xmlns:a16="http://schemas.microsoft.com/office/drawing/2014/main" id="{5D022E75-FD8C-46E3-A493-8EC0CF6FB24D}"/>
              </a:ext>
            </a:extLst>
          </p:cNvPr>
          <p:cNvPicPr>
            <a:picLocks noGrp="1" noChangeAspect="1"/>
          </p:cNvPicPr>
          <p:nvPr>
            <p:ph idx="1"/>
          </p:nvPr>
        </p:nvPicPr>
        <p:blipFill>
          <a:blip r:embed="rId2"/>
          <a:stretch>
            <a:fillRect/>
          </a:stretch>
        </p:blipFill>
        <p:spPr>
          <a:xfrm>
            <a:off x="304912" y="1773127"/>
            <a:ext cx="5897518" cy="4176713"/>
          </a:xfrm>
        </p:spPr>
      </p:pic>
    </p:spTree>
    <p:extLst>
      <p:ext uri="{BB962C8B-B14F-4D97-AF65-F5344CB8AC3E}">
        <p14:creationId xmlns:p14="http://schemas.microsoft.com/office/powerpoint/2010/main" val="1453389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1094DF4-71D1-4E10-9DC8-5CE0B375A78E}"/>
              </a:ext>
            </a:extLst>
          </p:cNvPr>
          <p:cNvSpPr>
            <a:spLocks noGrp="1"/>
          </p:cNvSpPr>
          <p:nvPr>
            <p:ph type="body" idx="1"/>
          </p:nvPr>
        </p:nvSpPr>
        <p:spPr/>
        <p:txBody>
          <a:bodyPr/>
          <a:lstStyle/>
          <a:p>
            <a:pPr marL="0" indent="0">
              <a:buNone/>
            </a:pPr>
            <a:r>
              <a:rPr lang="en-US" altLang="zh-CN" sz="2000" dirty="0"/>
              <a:t>for (cx = c, </a:t>
            </a:r>
            <a:r>
              <a:rPr lang="en-US" altLang="zh-CN" sz="2000" dirty="0" err="1"/>
              <a:t>ly</a:t>
            </a:r>
            <a:r>
              <a:rPr lang="en-US" altLang="zh-CN" sz="2000" dirty="0"/>
              <a:t> = l; Ball[cx][</a:t>
            </a:r>
            <a:r>
              <a:rPr lang="en-US" altLang="zh-CN" sz="2000" dirty="0" err="1"/>
              <a:t>ly</a:t>
            </a:r>
            <a:r>
              <a:rPr lang="en-US" altLang="zh-CN" sz="2000" dirty="0"/>
              <a:t>].Exist&amp;&amp;Ball[cx][</a:t>
            </a:r>
            <a:r>
              <a:rPr lang="en-US" altLang="zh-CN" sz="2000" dirty="0" err="1"/>
              <a:t>ly</a:t>
            </a:r>
            <a:r>
              <a:rPr lang="en-US" altLang="zh-CN" sz="2000" dirty="0"/>
              <a:t>].</a:t>
            </a:r>
            <a:r>
              <a:rPr lang="en-US" altLang="zh-CN" sz="2000" dirty="0" err="1"/>
              <a:t>Scolor</a:t>
            </a:r>
            <a:r>
              <a:rPr lang="en-US" altLang="zh-CN" sz="2000" dirty="0"/>
              <a:t>() ==color; cx++) {</a:t>
            </a:r>
          </a:p>
          <a:p>
            <a:pPr marL="0" indent="0">
              <a:buNone/>
            </a:pPr>
            <a:r>
              <a:rPr lang="en-US" altLang="zh-CN" sz="2000" dirty="0"/>
              <a:t>		</a:t>
            </a:r>
            <a:r>
              <a:rPr lang="en-US" altLang="zh-CN" sz="2000" dirty="0" err="1"/>
              <a:t>total_o</a:t>
            </a:r>
            <a:r>
              <a:rPr lang="en-US" altLang="zh-CN" sz="2000" dirty="0"/>
              <a:t>[0] += 1;</a:t>
            </a:r>
          </a:p>
          <a:p>
            <a:pPr marL="0" indent="0">
              <a:buNone/>
            </a:pPr>
            <a:r>
              <a:rPr lang="en-US" altLang="zh-CN" sz="2000" dirty="0"/>
              <a:t>	}//</a:t>
            </a:r>
            <a:r>
              <a:rPr lang="zh-CN" altLang="en-US" sz="2000" dirty="0"/>
              <a:t>由于</a:t>
            </a:r>
            <a:r>
              <a:rPr lang="en-US" altLang="zh-CN" sz="2000" dirty="0"/>
              <a:t>for</a:t>
            </a:r>
            <a:r>
              <a:rPr lang="zh-CN" altLang="en-US" sz="2000" dirty="0"/>
              <a:t>循环的语句的执行顺序，总是在起始时先给</a:t>
            </a:r>
            <a:r>
              <a:rPr lang="en-US" altLang="zh-CN" sz="2000" dirty="0"/>
              <a:t>total+1</a:t>
            </a:r>
          </a:p>
          <a:p>
            <a:pPr marL="0" indent="0">
              <a:buNone/>
            </a:pPr>
            <a:r>
              <a:rPr lang="en-US" altLang="zh-CN" sz="2000" dirty="0"/>
              <a:t>	for (cx = c, </a:t>
            </a:r>
            <a:r>
              <a:rPr lang="en-US" altLang="zh-CN" sz="2000" dirty="0" err="1"/>
              <a:t>ly</a:t>
            </a:r>
            <a:r>
              <a:rPr lang="en-US" altLang="zh-CN" sz="2000" dirty="0"/>
              <a:t> = l; Ball[cx][</a:t>
            </a:r>
            <a:r>
              <a:rPr lang="en-US" altLang="zh-CN" sz="2000" dirty="0" err="1"/>
              <a:t>ly</a:t>
            </a:r>
            <a:r>
              <a:rPr lang="en-US" altLang="zh-CN" sz="2000" dirty="0"/>
              <a:t>].Exist &amp;&amp; Ball[cx][</a:t>
            </a:r>
            <a:r>
              <a:rPr lang="en-US" altLang="zh-CN" sz="2000" dirty="0" err="1"/>
              <a:t>ly</a:t>
            </a:r>
            <a:r>
              <a:rPr lang="en-US" altLang="zh-CN" sz="2000" dirty="0"/>
              <a:t>].</a:t>
            </a:r>
            <a:r>
              <a:rPr lang="en-US" altLang="zh-CN" sz="2000" dirty="0" err="1"/>
              <a:t>Scolor</a:t>
            </a:r>
            <a:r>
              <a:rPr lang="en-US" altLang="zh-CN" sz="2000" dirty="0"/>
              <a:t>() == color; cx--) {</a:t>
            </a:r>
          </a:p>
          <a:p>
            <a:pPr marL="0" indent="0">
              <a:buNone/>
            </a:pPr>
            <a:r>
              <a:rPr lang="en-US" altLang="zh-CN" sz="2000" dirty="0"/>
              <a:t>		</a:t>
            </a:r>
            <a:r>
              <a:rPr lang="en-US" altLang="zh-CN" sz="2000" dirty="0" err="1"/>
              <a:t>total_n</a:t>
            </a:r>
            <a:r>
              <a:rPr lang="en-US" altLang="zh-CN" sz="2000" dirty="0"/>
              <a:t>[0] += 1;</a:t>
            </a:r>
          </a:p>
          <a:p>
            <a:pPr marL="0" indent="0">
              <a:buNone/>
            </a:pPr>
            <a:r>
              <a:rPr lang="en-US" altLang="zh-CN" sz="2000" dirty="0"/>
              <a:t>	}</a:t>
            </a:r>
            <a:endParaRPr lang="zh-CN" altLang="en-US" sz="2000" dirty="0"/>
          </a:p>
        </p:txBody>
      </p:sp>
      <p:sp>
        <p:nvSpPr>
          <p:cNvPr id="3" name="标题 2">
            <a:extLst>
              <a:ext uri="{FF2B5EF4-FFF2-40B4-BE49-F238E27FC236}">
                <a16:creationId xmlns:a16="http://schemas.microsoft.com/office/drawing/2014/main" id="{E516D476-8107-4BD2-9CE0-7B10C30B57F1}"/>
              </a:ext>
            </a:extLst>
          </p:cNvPr>
          <p:cNvSpPr>
            <a:spLocks noGrp="1"/>
          </p:cNvSpPr>
          <p:nvPr>
            <p:ph type="title" idx="4294967295"/>
          </p:nvPr>
        </p:nvSpPr>
        <p:spPr/>
        <p:txBody>
          <a:bodyPr/>
          <a:lstStyle/>
          <a:p>
            <a:r>
              <a:rPr lang="zh-CN" altLang="en-US" dirty="0">
                <a:latin typeface="Arial" panose="020B0604020202020204" pitchFamily="34" charset="0"/>
                <a:ea typeface="宋体" pitchFamily="2" charset="-122"/>
                <a:cs typeface="Arial" panose="020B0604020202020204" pitchFamily="34" charset="0"/>
              </a:rPr>
              <a:t>检查五子连珠</a:t>
            </a:r>
            <a:endParaRPr lang="zh-CN" altLang="en-US" dirty="0"/>
          </a:p>
        </p:txBody>
      </p:sp>
      <p:sp>
        <p:nvSpPr>
          <p:cNvPr id="4" name="日期占位符 3">
            <a:extLst>
              <a:ext uri="{FF2B5EF4-FFF2-40B4-BE49-F238E27FC236}">
                <a16:creationId xmlns:a16="http://schemas.microsoft.com/office/drawing/2014/main" id="{9CDBF602-7E2E-45A1-978D-5D6539B9A558}"/>
              </a:ext>
            </a:extLst>
          </p:cNvPr>
          <p:cNvSpPr>
            <a:spLocks noGrp="1"/>
          </p:cNvSpPr>
          <p:nvPr>
            <p:ph type="dt" sz="half" idx="10"/>
          </p:nvPr>
        </p:nvSpPr>
        <p:spPr/>
        <p:txBody>
          <a:bodyPr/>
          <a:lstStyle/>
          <a:p>
            <a:pPr>
              <a:defRPr/>
            </a:pPr>
            <a:fld id="{DEB7C194-92A2-46AC-8936-F0085E6F0524}" type="datetime1">
              <a:rPr lang="zh-CN" altLang="en-US" smtClean="0"/>
              <a:t>2021/9/3</a:t>
            </a:fld>
            <a:endParaRPr lang="zh-CN" altLang="zh-CN" sz="1800"/>
          </a:p>
        </p:txBody>
      </p:sp>
      <p:sp>
        <p:nvSpPr>
          <p:cNvPr id="6" name="灯片编号占位符 5">
            <a:extLst>
              <a:ext uri="{FF2B5EF4-FFF2-40B4-BE49-F238E27FC236}">
                <a16:creationId xmlns:a16="http://schemas.microsoft.com/office/drawing/2014/main" id="{D34EF825-13E5-436C-A890-DF16511629E6}"/>
              </a:ext>
            </a:extLst>
          </p:cNvPr>
          <p:cNvSpPr>
            <a:spLocks noGrp="1"/>
          </p:cNvSpPr>
          <p:nvPr>
            <p:ph type="sldNum" sz="quarter" idx="12"/>
          </p:nvPr>
        </p:nvSpPr>
        <p:spPr/>
        <p:txBody>
          <a:bodyPr/>
          <a:lstStyle/>
          <a:p>
            <a:pPr>
              <a:defRPr/>
            </a:pPr>
            <a:fld id="{60695F15-6C25-4B5C-B892-4287FE61A0D3}" type="slidenum">
              <a:rPr lang="zh-CN" altLang="zh-CN" smtClean="0"/>
              <a:pPr>
                <a:defRPr/>
              </a:pPr>
              <a:t>13</a:t>
            </a:fld>
            <a:endParaRPr lang="zh-CN" altLang="zh-CN" sz="1800" b="0">
              <a:latin typeface="+mn-lt"/>
            </a:endParaRPr>
          </a:p>
        </p:txBody>
      </p:sp>
    </p:spTree>
    <p:extLst>
      <p:ext uri="{BB962C8B-B14F-4D97-AF65-F5344CB8AC3E}">
        <p14:creationId xmlns:p14="http://schemas.microsoft.com/office/powerpoint/2010/main" val="1549590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ea typeface="宋体" pitchFamily="2" charset="-122"/>
                <a:cs typeface="Arial" panose="020B0604020202020204" pitchFamily="34" charset="0"/>
              </a:rPr>
              <a:t>寻找珠子移动的最短路径</a:t>
            </a:r>
            <a:endParaRPr lang="zh-CN" altLang="en-US" dirty="0"/>
          </a:p>
        </p:txBody>
      </p:sp>
      <p:sp>
        <p:nvSpPr>
          <p:cNvPr id="4" name="日期占位符 3"/>
          <p:cNvSpPr>
            <a:spLocks noGrp="1"/>
          </p:cNvSpPr>
          <p:nvPr>
            <p:ph type="dt" sz="half" idx="10"/>
          </p:nvPr>
        </p:nvSpPr>
        <p:spPr/>
        <p:txBody>
          <a:bodyPr/>
          <a:lstStyle/>
          <a:p>
            <a:fld id="{24D8C785-7378-415D-A309-342744290516}" type="datetime1">
              <a:rPr lang="zh-CN" altLang="en-US" smtClean="0">
                <a:solidFill>
                  <a:srgbClr val="000000"/>
                </a:solidFill>
              </a:rPr>
              <a:pPr/>
              <a:t>2021/9/3</a:t>
            </a:fld>
            <a:endParaRPr lang="zh-CN" altLang="en-US">
              <a:solidFill>
                <a:srgbClr val="000000"/>
              </a:solidFill>
            </a:endParaRPr>
          </a:p>
        </p:txBody>
      </p:sp>
      <p:sp>
        <p:nvSpPr>
          <p:cNvPr id="6" name="灯片编号占位符 5"/>
          <p:cNvSpPr>
            <a:spLocks noGrp="1"/>
          </p:cNvSpPr>
          <p:nvPr>
            <p:ph type="sldNum" sz="quarter" idx="12"/>
          </p:nvPr>
        </p:nvSpPr>
        <p:spPr/>
        <p:txBody>
          <a:bodyPr/>
          <a:lstStyle/>
          <a:p>
            <a:fld id="{E52A9DF3-219F-46CF-8781-2A66057FD566}" type="slidenum">
              <a:rPr lang="zh-CN" altLang="en-US" smtClean="0">
                <a:solidFill>
                  <a:srgbClr val="000000"/>
                </a:solidFill>
              </a:rPr>
              <a:pPr/>
              <a:t>14</a:t>
            </a:fld>
            <a:endParaRPr lang="zh-CN" altLang="en-US">
              <a:solidFill>
                <a:srgbClr val="000000"/>
              </a:solidFill>
            </a:endParaRPr>
          </a:p>
        </p:txBody>
      </p:sp>
      <p:sp>
        <p:nvSpPr>
          <p:cNvPr id="9" name="内容占位符 2"/>
          <p:cNvSpPr>
            <a:spLocks noGrp="1"/>
          </p:cNvSpPr>
          <p:nvPr>
            <p:ph idx="1"/>
          </p:nvPr>
        </p:nvSpPr>
        <p:spPr>
          <a:xfrm>
            <a:off x="719138" y="1600248"/>
            <a:ext cx="7993062" cy="4176713"/>
          </a:xfrm>
        </p:spPr>
        <p:txBody>
          <a:bodyPr/>
          <a:lstStyle/>
          <a:p>
            <a:r>
              <a:rPr lang="zh-CN" altLang="en-US" dirty="0">
                <a:latin typeface="Arial" charset="0"/>
                <a:ea typeface="Arial" charset="0"/>
                <a:cs typeface="Arial" charset="0"/>
              </a:rPr>
              <a:t>使用的算法是</a:t>
            </a:r>
            <a:r>
              <a:rPr lang="en-US" altLang="zh-CN" dirty="0">
                <a:latin typeface="Arial" charset="0"/>
                <a:ea typeface="Arial" charset="0"/>
                <a:cs typeface="Arial" charset="0"/>
              </a:rPr>
              <a:t>A</a:t>
            </a:r>
            <a:r>
              <a:rPr lang="zh-CN" altLang="en-US" dirty="0">
                <a:latin typeface="Arial" charset="0"/>
                <a:ea typeface="Arial" charset="0"/>
                <a:cs typeface="Arial" charset="0"/>
              </a:rPr>
              <a:t>*寻路算法</a:t>
            </a:r>
            <a:endParaRPr lang="en-US" altLang="zh-CN" dirty="0">
              <a:latin typeface="Arial" charset="0"/>
              <a:ea typeface="Arial" charset="0"/>
              <a:cs typeface="Arial" charset="0"/>
            </a:endParaRPr>
          </a:p>
          <a:p>
            <a:endParaRPr lang="zh-CN" altLang="en-US" dirty="0">
              <a:latin typeface="Arial" charset="0"/>
              <a:ea typeface="Arial" charset="0"/>
              <a:cs typeface="Arial" charset="0"/>
            </a:endParaRPr>
          </a:p>
        </p:txBody>
      </p:sp>
      <p:pic>
        <p:nvPicPr>
          <p:cNvPr id="5" name="图片 4">
            <a:extLst>
              <a:ext uri="{FF2B5EF4-FFF2-40B4-BE49-F238E27FC236}">
                <a16:creationId xmlns:a16="http://schemas.microsoft.com/office/drawing/2014/main" id="{3D121F18-13F1-4268-BA3F-3E7F3196B45C}"/>
              </a:ext>
            </a:extLst>
          </p:cNvPr>
          <p:cNvPicPr>
            <a:picLocks noChangeAspect="1"/>
          </p:cNvPicPr>
          <p:nvPr/>
        </p:nvPicPr>
        <p:blipFill>
          <a:blip r:embed="rId3"/>
          <a:stretch>
            <a:fillRect/>
          </a:stretch>
        </p:blipFill>
        <p:spPr>
          <a:xfrm>
            <a:off x="670510" y="2152441"/>
            <a:ext cx="4968261" cy="3813940"/>
          </a:xfrm>
          <a:prstGeom prst="rect">
            <a:avLst/>
          </a:prstGeom>
        </p:spPr>
      </p:pic>
      <p:sp>
        <p:nvSpPr>
          <p:cNvPr id="8" name="文本框 7">
            <a:extLst>
              <a:ext uri="{FF2B5EF4-FFF2-40B4-BE49-F238E27FC236}">
                <a16:creationId xmlns:a16="http://schemas.microsoft.com/office/drawing/2014/main" id="{FFCAF057-2C98-461E-8931-70037CE88259}"/>
              </a:ext>
            </a:extLst>
          </p:cNvPr>
          <p:cNvSpPr txBox="1"/>
          <p:nvPr/>
        </p:nvSpPr>
        <p:spPr>
          <a:xfrm>
            <a:off x="5714970" y="5562544"/>
            <a:ext cx="3045858" cy="523220"/>
          </a:xfrm>
          <a:prstGeom prst="rect">
            <a:avLst/>
          </a:prstGeom>
          <a:noFill/>
        </p:spPr>
        <p:txBody>
          <a:bodyPr wrap="square" rtlCol="0">
            <a:spAutoFit/>
          </a:bodyPr>
          <a:lstStyle/>
          <a:p>
            <a:r>
              <a:rPr lang="zh-CN" altLang="en-US" dirty="0"/>
              <a:t>（这里使用了网上对</a:t>
            </a:r>
            <a:r>
              <a:rPr lang="en-US" altLang="zh-CN" dirty="0"/>
              <a:t>A</a:t>
            </a:r>
            <a:r>
              <a:rPr lang="zh-CN" altLang="en-US" dirty="0"/>
              <a:t>*算法解释的示意图）</a:t>
            </a:r>
          </a:p>
        </p:txBody>
      </p:sp>
      <p:sp>
        <p:nvSpPr>
          <p:cNvPr id="10" name="文本框 9">
            <a:extLst>
              <a:ext uri="{FF2B5EF4-FFF2-40B4-BE49-F238E27FC236}">
                <a16:creationId xmlns:a16="http://schemas.microsoft.com/office/drawing/2014/main" id="{9E6EB4AD-F95F-422F-8645-AD1A95BB17AE}"/>
              </a:ext>
            </a:extLst>
          </p:cNvPr>
          <p:cNvSpPr txBox="1"/>
          <p:nvPr/>
        </p:nvSpPr>
        <p:spPr>
          <a:xfrm>
            <a:off x="5714970" y="2526142"/>
            <a:ext cx="2484472" cy="1169551"/>
          </a:xfrm>
          <a:prstGeom prst="rect">
            <a:avLst/>
          </a:prstGeom>
          <a:noFill/>
        </p:spPr>
        <p:txBody>
          <a:bodyPr wrap="square" rtlCol="0">
            <a:spAutoFit/>
          </a:bodyPr>
          <a:lstStyle/>
          <a:p>
            <a:r>
              <a:rPr lang="zh-CN" altLang="en-US" dirty="0"/>
              <a:t>网上给出的</a:t>
            </a:r>
            <a:r>
              <a:rPr lang="en-US" altLang="zh-CN" dirty="0"/>
              <a:t>A</a:t>
            </a:r>
            <a:r>
              <a:rPr lang="zh-CN" altLang="en-US" dirty="0"/>
              <a:t>*算法是对周围</a:t>
            </a:r>
            <a:r>
              <a:rPr lang="en-US" altLang="zh-CN" dirty="0"/>
              <a:t>8</a:t>
            </a:r>
            <a:r>
              <a:rPr lang="zh-CN" altLang="en-US" dirty="0"/>
              <a:t>个格子进行寻找，结合五子连珠游戏的特性，只需要对上下左右四个格子进行寻找即可</a:t>
            </a:r>
          </a:p>
        </p:txBody>
      </p:sp>
    </p:spTree>
    <p:extLst>
      <p:ext uri="{BB962C8B-B14F-4D97-AF65-F5344CB8AC3E}">
        <p14:creationId xmlns:p14="http://schemas.microsoft.com/office/powerpoint/2010/main" val="2082807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ea typeface="宋体" pitchFamily="2" charset="-122"/>
                <a:cs typeface="Arial" panose="020B0604020202020204" pitchFamily="34" charset="0"/>
              </a:rPr>
              <a:t>寻找珠子移动的最短路径</a:t>
            </a:r>
            <a:br>
              <a:rPr lang="en-US" altLang="zh-CN" dirty="0">
                <a:latin typeface="Arial" panose="020B0604020202020204" pitchFamily="34" charset="0"/>
                <a:ea typeface="宋体" pitchFamily="2" charset="-122"/>
                <a:cs typeface="Arial" panose="020B0604020202020204" pitchFamily="34" charset="0"/>
              </a:rPr>
            </a:br>
            <a:r>
              <a:rPr lang="zh-CN" altLang="en-US" dirty="0">
                <a:latin typeface="Arial" panose="020B0604020202020204" pitchFamily="34" charset="0"/>
                <a:ea typeface="宋体" pitchFamily="2" charset="-122"/>
                <a:cs typeface="Arial" panose="020B0604020202020204" pitchFamily="34" charset="0"/>
              </a:rPr>
              <a:t>（</a:t>
            </a:r>
            <a:r>
              <a:rPr lang="en-US" altLang="zh-CN" dirty="0">
                <a:latin typeface="Arial" panose="020B0604020202020204" pitchFamily="34" charset="0"/>
                <a:ea typeface="宋体" pitchFamily="2" charset="-122"/>
                <a:cs typeface="Arial" panose="020B0604020202020204" pitchFamily="34" charset="0"/>
              </a:rPr>
              <a:t>A</a:t>
            </a:r>
            <a:r>
              <a:rPr lang="zh-CN" altLang="en-US" dirty="0">
                <a:latin typeface="Arial" panose="020B0604020202020204" pitchFamily="34" charset="0"/>
                <a:ea typeface="宋体" pitchFamily="2" charset="-122"/>
                <a:cs typeface="Arial" panose="020B0604020202020204" pitchFamily="34" charset="0"/>
              </a:rPr>
              <a:t>*算法大致流程）</a:t>
            </a:r>
            <a:endParaRPr lang="zh-CN" altLang="en-US" dirty="0"/>
          </a:p>
        </p:txBody>
      </p:sp>
      <p:sp>
        <p:nvSpPr>
          <p:cNvPr id="4" name="日期占位符 3"/>
          <p:cNvSpPr>
            <a:spLocks noGrp="1"/>
          </p:cNvSpPr>
          <p:nvPr>
            <p:ph type="dt" sz="half" idx="10"/>
          </p:nvPr>
        </p:nvSpPr>
        <p:spPr/>
        <p:txBody>
          <a:bodyPr/>
          <a:lstStyle/>
          <a:p>
            <a:fld id="{24D8C785-7378-415D-A309-342744290516}" type="datetime1">
              <a:rPr lang="zh-CN" altLang="en-US" smtClean="0">
                <a:solidFill>
                  <a:srgbClr val="000000"/>
                </a:solidFill>
              </a:rPr>
              <a:pPr/>
              <a:t>2021/9/3</a:t>
            </a:fld>
            <a:endParaRPr lang="zh-CN" altLang="en-US">
              <a:solidFill>
                <a:srgbClr val="000000"/>
              </a:solidFill>
            </a:endParaRPr>
          </a:p>
        </p:txBody>
      </p:sp>
      <p:sp>
        <p:nvSpPr>
          <p:cNvPr id="6" name="灯片编号占位符 5"/>
          <p:cNvSpPr>
            <a:spLocks noGrp="1"/>
          </p:cNvSpPr>
          <p:nvPr>
            <p:ph type="sldNum" sz="quarter" idx="12"/>
          </p:nvPr>
        </p:nvSpPr>
        <p:spPr/>
        <p:txBody>
          <a:bodyPr/>
          <a:lstStyle/>
          <a:p>
            <a:fld id="{E52A9DF3-219F-46CF-8781-2A66057FD566}" type="slidenum">
              <a:rPr lang="zh-CN" altLang="en-US" smtClean="0">
                <a:solidFill>
                  <a:srgbClr val="000000"/>
                </a:solidFill>
              </a:rPr>
              <a:pPr/>
              <a:t>15</a:t>
            </a:fld>
            <a:endParaRPr lang="zh-CN" altLang="en-US">
              <a:solidFill>
                <a:srgbClr val="000000"/>
              </a:solidFill>
            </a:endParaRPr>
          </a:p>
        </p:txBody>
      </p:sp>
      <p:sp>
        <p:nvSpPr>
          <p:cNvPr id="9" name="内容占位符 2"/>
          <p:cNvSpPr>
            <a:spLocks noGrp="1"/>
          </p:cNvSpPr>
          <p:nvPr>
            <p:ph idx="1"/>
          </p:nvPr>
        </p:nvSpPr>
        <p:spPr>
          <a:xfrm>
            <a:off x="609704" y="1690623"/>
            <a:ext cx="7993062" cy="4176713"/>
          </a:xfrm>
        </p:spPr>
        <p:txBody>
          <a:bodyPr/>
          <a:lstStyle/>
          <a:p>
            <a:pPr marL="514350" indent="-514350">
              <a:buAutoNum type="arabicPeriod"/>
            </a:pPr>
            <a:r>
              <a:rPr lang="zh-CN" altLang="en-US" sz="1600" dirty="0">
                <a:latin typeface="Arial Black" panose="020B0A04020102020204" pitchFamily="34" charset="0"/>
                <a:ea typeface="Arial" charset="0"/>
                <a:cs typeface="Arial" charset="0"/>
              </a:rPr>
              <a:t>从起点</a:t>
            </a:r>
            <a:r>
              <a:rPr lang="en-US" altLang="zh-CN" sz="1600" dirty="0">
                <a:latin typeface="Arial Black" panose="020B0A04020102020204" pitchFamily="34" charset="0"/>
                <a:ea typeface="Arial" charset="0"/>
                <a:cs typeface="Arial" charset="0"/>
              </a:rPr>
              <a:t>A</a:t>
            </a:r>
            <a:r>
              <a:rPr lang="zh-CN" altLang="en-US" sz="1600" dirty="0">
                <a:latin typeface="Arial Black" panose="020B0A04020102020204" pitchFamily="34" charset="0"/>
                <a:ea typeface="Arial" charset="0"/>
                <a:cs typeface="Arial" charset="0"/>
              </a:rPr>
              <a:t>开始</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把它作为待处理的方格存入一个</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开启列表</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开启列表就是一个等待检查方格的列表</a:t>
            </a:r>
            <a:endParaRPr lang="en-US" altLang="zh-CN" sz="1600" dirty="0">
              <a:latin typeface="Arial Black" panose="020B0A04020102020204" pitchFamily="34" charset="0"/>
              <a:ea typeface="Arial" charset="0"/>
              <a:cs typeface="Arial" charset="0"/>
            </a:endParaRPr>
          </a:p>
          <a:p>
            <a:pPr marL="514350" indent="-514350">
              <a:buAutoNum type="arabicPeriod"/>
            </a:pPr>
            <a:r>
              <a:rPr lang="zh-CN" altLang="en-US" sz="1600" dirty="0">
                <a:latin typeface="Arial Black" panose="020B0A04020102020204" pitchFamily="34" charset="0"/>
                <a:ea typeface="Arial" charset="0"/>
                <a:cs typeface="Arial" charset="0"/>
              </a:rPr>
              <a:t>寻找起点</a:t>
            </a:r>
            <a:r>
              <a:rPr lang="en-US" altLang="zh-CN" sz="1600" dirty="0">
                <a:latin typeface="Arial Black" panose="020B0A04020102020204" pitchFamily="34" charset="0"/>
                <a:ea typeface="Arial" charset="0"/>
                <a:cs typeface="Arial" charset="0"/>
              </a:rPr>
              <a:t>A</a:t>
            </a:r>
            <a:r>
              <a:rPr lang="zh-CN" altLang="en-US" sz="1600" dirty="0">
                <a:latin typeface="Arial Black" panose="020B0A04020102020204" pitchFamily="34" charset="0"/>
                <a:ea typeface="Arial" charset="0"/>
                <a:cs typeface="Arial" charset="0"/>
              </a:rPr>
              <a:t>周围可以到达的方格</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将它们放入</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开启列表</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并设置它们的</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父方格</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为</a:t>
            </a:r>
            <a:r>
              <a:rPr lang="en-US" altLang="zh-CN" sz="1600" dirty="0">
                <a:latin typeface="Arial Black" panose="020B0A04020102020204" pitchFamily="34" charset="0"/>
                <a:ea typeface="Arial" charset="0"/>
                <a:cs typeface="Arial" charset="0"/>
              </a:rPr>
              <a:t>A.</a:t>
            </a:r>
          </a:p>
          <a:p>
            <a:pPr marL="514350" indent="-514350">
              <a:buAutoNum type="arabicPeriod"/>
            </a:pPr>
            <a:r>
              <a:rPr lang="zh-CN" altLang="en-US" sz="1600" dirty="0">
                <a:latin typeface="Arial Black" panose="020B0A04020102020204" pitchFamily="34" charset="0"/>
                <a:ea typeface="Arial" charset="0"/>
                <a:cs typeface="Arial" charset="0"/>
              </a:rPr>
              <a:t>从</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开启列表</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中删除起点 </a:t>
            </a:r>
            <a:r>
              <a:rPr lang="en-US" altLang="zh-CN" sz="1600" dirty="0">
                <a:latin typeface="Arial Black" panose="020B0A04020102020204" pitchFamily="34" charset="0"/>
                <a:ea typeface="Arial" charset="0"/>
                <a:cs typeface="Arial" charset="0"/>
              </a:rPr>
              <a:t>A, </a:t>
            </a:r>
            <a:r>
              <a:rPr lang="zh-CN" altLang="en-US" sz="1600" dirty="0">
                <a:latin typeface="Arial Black" panose="020B0A04020102020204" pitchFamily="34" charset="0"/>
                <a:ea typeface="Arial" charset="0"/>
                <a:cs typeface="Arial" charset="0"/>
              </a:rPr>
              <a:t>并将起点 </a:t>
            </a:r>
            <a:r>
              <a:rPr lang="en-US" altLang="zh-CN" sz="1600" dirty="0">
                <a:latin typeface="Arial Black" panose="020B0A04020102020204" pitchFamily="34" charset="0"/>
                <a:ea typeface="Arial" charset="0"/>
                <a:cs typeface="Arial" charset="0"/>
              </a:rPr>
              <a:t>A </a:t>
            </a:r>
            <a:r>
              <a:rPr lang="zh-CN" altLang="en-US" sz="1600" dirty="0">
                <a:latin typeface="Arial Black" panose="020B0A04020102020204" pitchFamily="34" charset="0"/>
                <a:ea typeface="Arial" charset="0"/>
                <a:cs typeface="Arial" charset="0"/>
              </a:rPr>
              <a:t>加入</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关闭列表</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关闭列表</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中存放的都是不需要再次检查的方格</a:t>
            </a:r>
            <a:endParaRPr lang="en-US" altLang="zh-CN" sz="1600" dirty="0">
              <a:latin typeface="Arial Black" panose="020B0A04020102020204" pitchFamily="34" charset="0"/>
              <a:ea typeface="Arial" charset="0"/>
              <a:cs typeface="Arial" charset="0"/>
            </a:endParaRPr>
          </a:p>
          <a:p>
            <a:pPr marL="514350" indent="-514350">
              <a:buAutoNum type="arabicPeriod"/>
            </a:pPr>
            <a:r>
              <a:rPr lang="zh-CN" altLang="en-US" sz="1600" dirty="0">
                <a:latin typeface="Arial Black" panose="020B0A04020102020204" pitchFamily="34" charset="0"/>
                <a:ea typeface="Arial" charset="0"/>
                <a:cs typeface="Arial" charset="0"/>
              </a:rPr>
              <a:t>从 </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开启列表</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中找出相对最靠谱的方块， 把它从 </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开启列表</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中删除</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并放到 </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关闭列表</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中；</a:t>
            </a:r>
            <a:endParaRPr lang="en-US" altLang="zh-CN" sz="1600" dirty="0">
              <a:latin typeface="Arial Black" panose="020B0A04020102020204" pitchFamily="34" charset="0"/>
              <a:ea typeface="Arial" charset="0"/>
              <a:cs typeface="Arial" charset="0"/>
            </a:endParaRPr>
          </a:p>
          <a:p>
            <a:pPr marL="514350" indent="-514350">
              <a:buAutoNum type="arabicPeriod"/>
            </a:pPr>
            <a:r>
              <a:rPr lang="zh-CN" altLang="en-US" sz="1600" dirty="0">
                <a:latin typeface="Arial Black" panose="020B0A04020102020204" pitchFamily="34" charset="0"/>
                <a:ea typeface="Arial" charset="0"/>
                <a:cs typeface="Arial" charset="0"/>
              </a:rPr>
              <a:t> 检查它所有相邻并且可以到达 </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障碍物和 </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关闭列表</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的方格都不考虑</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的方格</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如果这些方格还不在 </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开启列表</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里的话</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将它们加入 </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开启列表</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计算这些方格的 </a:t>
            </a:r>
            <a:r>
              <a:rPr lang="en-US" altLang="zh-CN" sz="1600" dirty="0">
                <a:latin typeface="Arial Black" panose="020B0A04020102020204" pitchFamily="34" charset="0"/>
                <a:ea typeface="Arial" charset="0"/>
                <a:cs typeface="Arial" charset="0"/>
              </a:rPr>
              <a:t>G, H </a:t>
            </a:r>
            <a:r>
              <a:rPr lang="zh-CN" altLang="en-US" sz="1600" dirty="0">
                <a:latin typeface="Arial Black" panose="020B0A04020102020204" pitchFamily="34" charset="0"/>
                <a:ea typeface="Arial" charset="0"/>
                <a:cs typeface="Arial" charset="0"/>
              </a:rPr>
              <a:t>和 </a:t>
            </a:r>
            <a:r>
              <a:rPr lang="en-US" altLang="zh-CN" sz="1600" dirty="0">
                <a:latin typeface="Arial Black" panose="020B0A04020102020204" pitchFamily="34" charset="0"/>
                <a:ea typeface="Arial" charset="0"/>
                <a:cs typeface="Arial" charset="0"/>
              </a:rPr>
              <a:t>F </a:t>
            </a:r>
            <a:r>
              <a:rPr lang="zh-CN" altLang="en-US" sz="1600" dirty="0">
                <a:latin typeface="Arial Black" panose="020B0A04020102020204" pitchFamily="34" charset="0"/>
                <a:ea typeface="Arial" charset="0"/>
                <a:cs typeface="Arial" charset="0"/>
              </a:rPr>
              <a:t>值各是多少</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并设置它们的 </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父方格</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为 </a:t>
            </a:r>
            <a:r>
              <a:rPr lang="en-US" altLang="zh-CN" sz="1600" dirty="0">
                <a:latin typeface="Arial Black" panose="020B0A04020102020204" pitchFamily="34" charset="0"/>
                <a:ea typeface="Arial" charset="0"/>
                <a:cs typeface="Arial" charset="0"/>
              </a:rPr>
              <a:t>C.</a:t>
            </a:r>
          </a:p>
          <a:p>
            <a:pPr marL="514350" indent="-514350">
              <a:buAutoNum type="arabicPeriod"/>
            </a:pPr>
            <a:r>
              <a:rPr lang="zh-CN" altLang="en-US" sz="1600" dirty="0">
                <a:latin typeface="Arial Black" panose="020B0A04020102020204" pitchFamily="34" charset="0"/>
                <a:ea typeface="Arial" charset="0"/>
                <a:cs typeface="Arial" charset="0"/>
              </a:rPr>
              <a:t>如果某个相邻方格 </a:t>
            </a:r>
            <a:r>
              <a:rPr lang="en-US" altLang="zh-CN" sz="1600" dirty="0">
                <a:latin typeface="Arial Black" panose="020B0A04020102020204" pitchFamily="34" charset="0"/>
                <a:ea typeface="Arial" charset="0"/>
                <a:cs typeface="Arial" charset="0"/>
              </a:rPr>
              <a:t>D </a:t>
            </a:r>
            <a:r>
              <a:rPr lang="zh-CN" altLang="en-US" sz="1600" dirty="0">
                <a:latin typeface="Arial Black" panose="020B0A04020102020204" pitchFamily="34" charset="0"/>
                <a:ea typeface="Arial" charset="0"/>
                <a:cs typeface="Arial" charset="0"/>
              </a:rPr>
              <a:t>已经在 </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开启列表</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里了</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检查如果用新的路径 </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就是经过</a:t>
            </a:r>
            <a:r>
              <a:rPr lang="en-US" altLang="zh-CN" sz="1600" dirty="0">
                <a:latin typeface="Arial Black" panose="020B0A04020102020204" pitchFamily="34" charset="0"/>
                <a:ea typeface="Arial" charset="0"/>
                <a:cs typeface="Arial" charset="0"/>
              </a:rPr>
              <a:t>C </a:t>
            </a:r>
            <a:r>
              <a:rPr lang="zh-CN" altLang="en-US" sz="1600" dirty="0">
                <a:latin typeface="Arial Black" panose="020B0A04020102020204" pitchFamily="34" charset="0"/>
                <a:ea typeface="Arial" charset="0"/>
                <a:cs typeface="Arial" charset="0"/>
              </a:rPr>
              <a:t>的路径</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到达它的话</a:t>
            </a:r>
            <a:r>
              <a:rPr lang="en-US" altLang="zh-CN" sz="1600" dirty="0">
                <a:latin typeface="Arial Black" panose="020B0A04020102020204" pitchFamily="34" charset="0"/>
                <a:ea typeface="Arial" charset="0"/>
                <a:cs typeface="Arial" charset="0"/>
              </a:rPr>
              <a:t>, G</a:t>
            </a:r>
            <a:r>
              <a:rPr lang="zh-CN" altLang="en-US" sz="1600" dirty="0">
                <a:latin typeface="Arial Black" panose="020B0A04020102020204" pitchFamily="34" charset="0"/>
                <a:ea typeface="Arial" charset="0"/>
                <a:cs typeface="Arial" charset="0"/>
              </a:rPr>
              <a:t>值是否会更低一些</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如果新的</a:t>
            </a:r>
            <a:r>
              <a:rPr lang="en-US" altLang="zh-CN" sz="1600" dirty="0">
                <a:latin typeface="Arial Black" panose="020B0A04020102020204" pitchFamily="34" charset="0"/>
                <a:ea typeface="Arial" charset="0"/>
                <a:cs typeface="Arial" charset="0"/>
              </a:rPr>
              <a:t>G</a:t>
            </a:r>
            <a:r>
              <a:rPr lang="zh-CN" altLang="en-US" sz="1600" dirty="0">
                <a:latin typeface="Arial Black" panose="020B0A04020102020204" pitchFamily="34" charset="0"/>
                <a:ea typeface="Arial" charset="0"/>
                <a:cs typeface="Arial" charset="0"/>
              </a:rPr>
              <a:t>值更低</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那就把它的 </a:t>
            </a:r>
            <a:r>
              <a:rPr lang="en-US" altLang="zh-CN" sz="1600" dirty="0">
                <a:latin typeface="Arial Black" panose="020B0A04020102020204" pitchFamily="34" charset="0"/>
                <a:ea typeface="Arial" charset="0"/>
                <a:cs typeface="Arial" charset="0"/>
              </a:rPr>
              <a:t>"</a:t>
            </a:r>
            <a:r>
              <a:rPr lang="zh-CN" altLang="en-US" sz="1600" dirty="0">
                <a:latin typeface="Arial Black" panose="020B0A04020102020204" pitchFamily="34" charset="0"/>
                <a:ea typeface="Arial" charset="0"/>
                <a:cs typeface="Arial" charset="0"/>
              </a:rPr>
              <a:t>父方格</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改为目前选中的方格 </a:t>
            </a:r>
            <a:r>
              <a:rPr lang="en-US" altLang="zh-CN" sz="1600" dirty="0">
                <a:latin typeface="Arial Black" panose="020B0A04020102020204" pitchFamily="34" charset="0"/>
                <a:ea typeface="Arial" charset="0"/>
                <a:cs typeface="Arial" charset="0"/>
              </a:rPr>
              <a:t>C, </a:t>
            </a:r>
            <a:r>
              <a:rPr lang="zh-CN" altLang="en-US" sz="1600" dirty="0">
                <a:latin typeface="Arial Black" panose="020B0A04020102020204" pitchFamily="34" charset="0"/>
                <a:ea typeface="Arial" charset="0"/>
                <a:cs typeface="Arial" charset="0"/>
              </a:rPr>
              <a:t>然后重新计算它的 </a:t>
            </a:r>
            <a:r>
              <a:rPr lang="en-US" altLang="zh-CN" sz="1600" dirty="0">
                <a:latin typeface="Arial Black" panose="020B0A04020102020204" pitchFamily="34" charset="0"/>
                <a:ea typeface="Arial" charset="0"/>
                <a:cs typeface="Arial" charset="0"/>
              </a:rPr>
              <a:t>F </a:t>
            </a:r>
            <a:r>
              <a:rPr lang="zh-CN" altLang="en-US" sz="1600" dirty="0">
                <a:latin typeface="Arial Black" panose="020B0A04020102020204" pitchFamily="34" charset="0"/>
                <a:ea typeface="Arial" charset="0"/>
                <a:cs typeface="Arial" charset="0"/>
              </a:rPr>
              <a:t>值和 </a:t>
            </a:r>
            <a:r>
              <a:rPr lang="en-US" altLang="zh-CN" sz="1600" dirty="0">
                <a:latin typeface="Arial Black" panose="020B0A04020102020204" pitchFamily="34" charset="0"/>
                <a:ea typeface="Arial" charset="0"/>
                <a:cs typeface="Arial" charset="0"/>
              </a:rPr>
              <a:t>G </a:t>
            </a:r>
            <a:r>
              <a:rPr lang="zh-CN" altLang="en-US" sz="1600" dirty="0">
                <a:latin typeface="Arial Black" panose="020B0A04020102020204" pitchFamily="34" charset="0"/>
                <a:ea typeface="Arial" charset="0"/>
                <a:cs typeface="Arial" charset="0"/>
              </a:rPr>
              <a:t>值</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如果新的 </a:t>
            </a:r>
            <a:r>
              <a:rPr lang="en-US" altLang="zh-CN" sz="1600" dirty="0">
                <a:latin typeface="Arial Black" panose="020B0A04020102020204" pitchFamily="34" charset="0"/>
                <a:ea typeface="Arial" charset="0"/>
                <a:cs typeface="Arial" charset="0"/>
              </a:rPr>
              <a:t>G </a:t>
            </a:r>
            <a:r>
              <a:rPr lang="zh-CN" altLang="en-US" sz="1600" dirty="0">
                <a:latin typeface="Arial Black" panose="020B0A04020102020204" pitchFamily="34" charset="0"/>
                <a:ea typeface="Arial" charset="0"/>
                <a:cs typeface="Arial" charset="0"/>
              </a:rPr>
              <a:t>值比较高</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就说明经过 </a:t>
            </a:r>
            <a:r>
              <a:rPr lang="en-US" altLang="zh-CN" sz="1600" dirty="0">
                <a:latin typeface="Arial Black" panose="020B0A04020102020204" pitchFamily="34" charset="0"/>
                <a:ea typeface="Arial" charset="0"/>
                <a:cs typeface="Arial" charset="0"/>
              </a:rPr>
              <a:t>C </a:t>
            </a:r>
            <a:r>
              <a:rPr lang="zh-CN" altLang="en-US" sz="1600" dirty="0">
                <a:latin typeface="Arial Black" panose="020B0A04020102020204" pitchFamily="34" charset="0"/>
                <a:ea typeface="Arial" charset="0"/>
                <a:cs typeface="Arial" charset="0"/>
              </a:rPr>
              <a:t>再到达 </a:t>
            </a:r>
            <a:r>
              <a:rPr lang="en-US" altLang="zh-CN" sz="1600" dirty="0">
                <a:latin typeface="Arial Black" panose="020B0A04020102020204" pitchFamily="34" charset="0"/>
                <a:ea typeface="Arial" charset="0"/>
                <a:cs typeface="Arial" charset="0"/>
              </a:rPr>
              <a:t>D </a:t>
            </a:r>
            <a:r>
              <a:rPr lang="zh-CN" altLang="en-US" sz="1600" dirty="0">
                <a:latin typeface="Arial Black" panose="020B0A04020102020204" pitchFamily="34" charset="0"/>
                <a:ea typeface="Arial" charset="0"/>
                <a:cs typeface="Arial" charset="0"/>
              </a:rPr>
              <a:t>不是一个明智的选择</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因为它需要更远的路</a:t>
            </a:r>
            <a:r>
              <a:rPr lang="en-US" altLang="zh-CN" sz="1600" dirty="0">
                <a:latin typeface="Arial Black" panose="020B0A04020102020204" pitchFamily="34" charset="0"/>
                <a:ea typeface="Arial" charset="0"/>
                <a:cs typeface="Arial" charset="0"/>
              </a:rPr>
              <a:t>, </a:t>
            </a:r>
            <a:r>
              <a:rPr lang="zh-CN" altLang="en-US" sz="1600" dirty="0">
                <a:latin typeface="Arial Black" panose="020B0A04020102020204" pitchFamily="34" charset="0"/>
                <a:ea typeface="Arial" charset="0"/>
                <a:cs typeface="Arial" charset="0"/>
              </a:rPr>
              <a:t>这时什么也不做</a:t>
            </a:r>
            <a:r>
              <a:rPr lang="en-US" altLang="zh-CN" sz="1600" dirty="0">
                <a:latin typeface="Arial Black" panose="020B0A04020102020204" pitchFamily="34" charset="0"/>
                <a:ea typeface="Arial" charset="0"/>
                <a:cs typeface="Arial" charset="0"/>
              </a:rPr>
              <a:t>.</a:t>
            </a:r>
          </a:p>
        </p:txBody>
      </p:sp>
    </p:spTree>
    <p:extLst>
      <p:ext uri="{BB962C8B-B14F-4D97-AF65-F5344CB8AC3E}">
        <p14:creationId xmlns:p14="http://schemas.microsoft.com/office/powerpoint/2010/main" val="1129871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0FF5671-6218-4AC9-AF3D-4C2E70D6C86E}"/>
              </a:ext>
            </a:extLst>
          </p:cNvPr>
          <p:cNvSpPr>
            <a:spLocks noGrp="1"/>
          </p:cNvSpPr>
          <p:nvPr>
            <p:ph type="title" idx="4294967295"/>
          </p:nvPr>
        </p:nvSpPr>
        <p:spPr/>
        <p:txBody>
          <a:bodyPr/>
          <a:lstStyle/>
          <a:p>
            <a:r>
              <a:rPr lang="zh-CN" altLang="en-US" dirty="0">
                <a:latin typeface="Arial" panose="020B0604020202020204" pitchFamily="34" charset="0"/>
                <a:ea typeface="宋体" pitchFamily="2" charset="-122"/>
                <a:cs typeface="Arial" panose="020B0604020202020204" pitchFamily="34" charset="0"/>
              </a:rPr>
              <a:t>寻找珠子移动的最短路径</a:t>
            </a:r>
            <a:endParaRPr lang="zh-CN" altLang="en-US" dirty="0"/>
          </a:p>
        </p:txBody>
      </p:sp>
      <p:sp>
        <p:nvSpPr>
          <p:cNvPr id="4" name="日期占位符 3">
            <a:extLst>
              <a:ext uri="{FF2B5EF4-FFF2-40B4-BE49-F238E27FC236}">
                <a16:creationId xmlns:a16="http://schemas.microsoft.com/office/drawing/2014/main" id="{56BDC28D-DAA4-4CF5-BAA5-0D1FD855B2F7}"/>
              </a:ext>
            </a:extLst>
          </p:cNvPr>
          <p:cNvSpPr>
            <a:spLocks noGrp="1"/>
          </p:cNvSpPr>
          <p:nvPr>
            <p:ph type="dt" sz="half" idx="10"/>
          </p:nvPr>
        </p:nvSpPr>
        <p:spPr/>
        <p:txBody>
          <a:bodyPr/>
          <a:lstStyle/>
          <a:p>
            <a:pPr>
              <a:defRPr/>
            </a:pPr>
            <a:fld id="{DEB7C194-92A2-46AC-8936-F0085E6F0524}" type="datetime1">
              <a:rPr lang="zh-CN" altLang="en-US" smtClean="0"/>
              <a:t>2021/9/3</a:t>
            </a:fld>
            <a:endParaRPr lang="zh-CN" altLang="zh-CN" sz="1800"/>
          </a:p>
        </p:txBody>
      </p:sp>
      <p:sp>
        <p:nvSpPr>
          <p:cNvPr id="6" name="灯片编号占位符 5">
            <a:extLst>
              <a:ext uri="{FF2B5EF4-FFF2-40B4-BE49-F238E27FC236}">
                <a16:creationId xmlns:a16="http://schemas.microsoft.com/office/drawing/2014/main" id="{EA321DBC-880A-41D7-A07B-BF3A1AA7E946}"/>
              </a:ext>
            </a:extLst>
          </p:cNvPr>
          <p:cNvSpPr>
            <a:spLocks noGrp="1"/>
          </p:cNvSpPr>
          <p:nvPr>
            <p:ph type="sldNum" sz="quarter" idx="12"/>
          </p:nvPr>
        </p:nvSpPr>
        <p:spPr/>
        <p:txBody>
          <a:bodyPr/>
          <a:lstStyle/>
          <a:p>
            <a:pPr>
              <a:defRPr/>
            </a:pPr>
            <a:fld id="{60695F15-6C25-4B5C-B892-4287FE61A0D3}" type="slidenum">
              <a:rPr lang="zh-CN" altLang="zh-CN" smtClean="0"/>
              <a:pPr>
                <a:defRPr/>
              </a:pPr>
              <a:t>16</a:t>
            </a:fld>
            <a:endParaRPr lang="zh-CN" altLang="zh-CN" sz="1800" b="0">
              <a:latin typeface="+mn-lt"/>
            </a:endParaRPr>
          </a:p>
        </p:txBody>
      </p:sp>
      <p:pic>
        <p:nvPicPr>
          <p:cNvPr id="13" name="图片 12">
            <a:extLst>
              <a:ext uri="{FF2B5EF4-FFF2-40B4-BE49-F238E27FC236}">
                <a16:creationId xmlns:a16="http://schemas.microsoft.com/office/drawing/2014/main" id="{7D39AFE1-6D1D-4149-8294-25AA3FE38C19}"/>
              </a:ext>
            </a:extLst>
          </p:cNvPr>
          <p:cNvPicPr>
            <a:picLocks noChangeAspect="1"/>
          </p:cNvPicPr>
          <p:nvPr/>
        </p:nvPicPr>
        <p:blipFill>
          <a:blip r:embed="rId2"/>
          <a:stretch>
            <a:fillRect/>
          </a:stretch>
        </p:blipFill>
        <p:spPr>
          <a:xfrm>
            <a:off x="587170" y="1250838"/>
            <a:ext cx="7969660" cy="4356324"/>
          </a:xfrm>
          <a:prstGeom prst="rect">
            <a:avLst/>
          </a:prstGeom>
        </p:spPr>
      </p:pic>
      <p:pic>
        <p:nvPicPr>
          <p:cNvPr id="15" name="图片 14">
            <a:extLst>
              <a:ext uri="{FF2B5EF4-FFF2-40B4-BE49-F238E27FC236}">
                <a16:creationId xmlns:a16="http://schemas.microsoft.com/office/drawing/2014/main" id="{75EAF45B-2E2C-4394-89B9-07249C0768D8}"/>
              </a:ext>
            </a:extLst>
          </p:cNvPr>
          <p:cNvPicPr>
            <a:picLocks noChangeAspect="1"/>
          </p:cNvPicPr>
          <p:nvPr/>
        </p:nvPicPr>
        <p:blipFill>
          <a:blip r:embed="rId3"/>
          <a:stretch>
            <a:fillRect/>
          </a:stretch>
        </p:blipFill>
        <p:spPr>
          <a:xfrm>
            <a:off x="228714" y="4014931"/>
            <a:ext cx="2438336" cy="1968818"/>
          </a:xfrm>
          <a:prstGeom prst="rect">
            <a:avLst/>
          </a:prstGeom>
        </p:spPr>
      </p:pic>
    </p:spTree>
    <p:extLst>
      <p:ext uri="{BB962C8B-B14F-4D97-AF65-F5344CB8AC3E}">
        <p14:creationId xmlns:p14="http://schemas.microsoft.com/office/powerpoint/2010/main" val="3636190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ea typeface="宋体" pitchFamily="2" charset="-122"/>
                <a:cs typeface="Arial" panose="020B0604020202020204" pitchFamily="34" charset="0"/>
              </a:rPr>
              <a:t>寻找珠子移动的最短路径</a:t>
            </a:r>
            <a:br>
              <a:rPr lang="en-US" altLang="zh-CN" dirty="0">
                <a:latin typeface="Arial" panose="020B0604020202020204" pitchFamily="34" charset="0"/>
                <a:ea typeface="宋体" pitchFamily="2" charset="-122"/>
                <a:cs typeface="Arial" panose="020B0604020202020204" pitchFamily="34" charset="0"/>
              </a:rPr>
            </a:br>
            <a:r>
              <a:rPr lang="zh-CN" altLang="en-US" dirty="0">
                <a:latin typeface="Arial" panose="020B0604020202020204" pitchFamily="34" charset="0"/>
                <a:ea typeface="宋体" pitchFamily="2" charset="-122"/>
                <a:cs typeface="Arial" panose="020B0604020202020204" pitchFamily="34" charset="0"/>
              </a:rPr>
              <a:t>（</a:t>
            </a:r>
            <a:r>
              <a:rPr lang="en-US" altLang="zh-CN" dirty="0">
                <a:latin typeface="Arial" panose="020B0604020202020204" pitchFamily="34" charset="0"/>
                <a:ea typeface="宋体" pitchFamily="2" charset="-122"/>
                <a:cs typeface="Arial" panose="020B0604020202020204" pitchFamily="34" charset="0"/>
              </a:rPr>
              <a:t>A</a:t>
            </a:r>
            <a:r>
              <a:rPr lang="zh-CN" altLang="en-US" dirty="0">
                <a:latin typeface="Arial" panose="020B0604020202020204" pitchFamily="34" charset="0"/>
                <a:ea typeface="宋体" pitchFamily="2" charset="-122"/>
                <a:cs typeface="Arial" panose="020B0604020202020204" pitchFamily="34" charset="0"/>
              </a:rPr>
              <a:t>*算法的代码实现）</a:t>
            </a:r>
            <a:endParaRPr lang="zh-CN" altLang="en-US" dirty="0"/>
          </a:p>
        </p:txBody>
      </p:sp>
      <p:sp>
        <p:nvSpPr>
          <p:cNvPr id="4" name="日期占位符 3"/>
          <p:cNvSpPr>
            <a:spLocks noGrp="1"/>
          </p:cNvSpPr>
          <p:nvPr>
            <p:ph type="dt" sz="half" idx="10"/>
          </p:nvPr>
        </p:nvSpPr>
        <p:spPr/>
        <p:txBody>
          <a:bodyPr/>
          <a:lstStyle/>
          <a:p>
            <a:fld id="{24D8C785-7378-415D-A309-342744290516}" type="datetime1">
              <a:rPr lang="zh-CN" altLang="en-US" smtClean="0">
                <a:solidFill>
                  <a:srgbClr val="000000"/>
                </a:solidFill>
              </a:rPr>
              <a:pPr/>
              <a:t>2021/9/3</a:t>
            </a:fld>
            <a:endParaRPr lang="zh-CN" altLang="en-US">
              <a:solidFill>
                <a:srgbClr val="000000"/>
              </a:solidFill>
            </a:endParaRPr>
          </a:p>
        </p:txBody>
      </p:sp>
      <p:sp>
        <p:nvSpPr>
          <p:cNvPr id="6" name="灯片编号占位符 5"/>
          <p:cNvSpPr>
            <a:spLocks noGrp="1"/>
          </p:cNvSpPr>
          <p:nvPr>
            <p:ph type="sldNum" sz="quarter" idx="12"/>
          </p:nvPr>
        </p:nvSpPr>
        <p:spPr/>
        <p:txBody>
          <a:bodyPr/>
          <a:lstStyle/>
          <a:p>
            <a:fld id="{E52A9DF3-219F-46CF-8781-2A66057FD566}" type="slidenum">
              <a:rPr lang="zh-CN" altLang="en-US" smtClean="0">
                <a:solidFill>
                  <a:srgbClr val="000000"/>
                </a:solidFill>
              </a:rPr>
              <a:pPr/>
              <a:t>17</a:t>
            </a:fld>
            <a:endParaRPr lang="zh-CN" altLang="en-US">
              <a:solidFill>
                <a:srgbClr val="000000"/>
              </a:solidFill>
            </a:endParaRPr>
          </a:p>
        </p:txBody>
      </p:sp>
      <p:graphicFrame>
        <p:nvGraphicFramePr>
          <p:cNvPr id="12" name="内容占位符 11">
            <a:extLst>
              <a:ext uri="{FF2B5EF4-FFF2-40B4-BE49-F238E27FC236}">
                <a16:creationId xmlns:a16="http://schemas.microsoft.com/office/drawing/2014/main" id="{CD5FF602-6D27-470E-B983-67620FF74694}"/>
              </a:ext>
            </a:extLst>
          </p:cNvPr>
          <p:cNvGraphicFramePr>
            <a:graphicFrameLocks noGrp="1"/>
          </p:cNvGraphicFramePr>
          <p:nvPr>
            <p:ph idx="1"/>
            <p:extLst>
              <p:ext uri="{D42A27DB-BD31-4B8C-83A1-F6EECF244321}">
                <p14:modId xmlns:p14="http://schemas.microsoft.com/office/powerpoint/2010/main" val="4261256482"/>
              </p:ext>
            </p:extLst>
          </p:nvPr>
        </p:nvGraphicFramePr>
        <p:xfrm>
          <a:off x="-1600038" y="1659905"/>
          <a:ext cx="7993062" cy="4176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图片 12">
            <a:extLst>
              <a:ext uri="{FF2B5EF4-FFF2-40B4-BE49-F238E27FC236}">
                <a16:creationId xmlns:a16="http://schemas.microsoft.com/office/drawing/2014/main" id="{F256B2F0-7B62-4AAB-94B7-DE8C57323C01}"/>
              </a:ext>
            </a:extLst>
          </p:cNvPr>
          <p:cNvPicPr>
            <a:picLocks noChangeAspect="1"/>
          </p:cNvPicPr>
          <p:nvPr/>
        </p:nvPicPr>
        <p:blipFill>
          <a:blip r:embed="rId8"/>
          <a:stretch>
            <a:fillRect/>
          </a:stretch>
        </p:blipFill>
        <p:spPr>
          <a:xfrm>
            <a:off x="4580495" y="2333393"/>
            <a:ext cx="4563505" cy="3503225"/>
          </a:xfrm>
          <a:prstGeom prst="rect">
            <a:avLst/>
          </a:prstGeom>
        </p:spPr>
      </p:pic>
    </p:spTree>
    <p:extLst>
      <p:ext uri="{BB962C8B-B14F-4D97-AF65-F5344CB8AC3E}">
        <p14:creationId xmlns:p14="http://schemas.microsoft.com/office/powerpoint/2010/main" val="134265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500881C-57E9-4C11-ACD9-E67145978FFF}"/>
              </a:ext>
            </a:extLst>
          </p:cNvPr>
          <p:cNvSpPr>
            <a:spLocks noGrp="1"/>
          </p:cNvSpPr>
          <p:nvPr>
            <p:ph type="body" idx="1"/>
          </p:nvPr>
        </p:nvSpPr>
        <p:spPr>
          <a:xfrm>
            <a:off x="431800" y="1161256"/>
            <a:ext cx="7993062" cy="4176713"/>
          </a:xfrm>
        </p:spPr>
        <p:txBody>
          <a:bodyPr/>
          <a:lstStyle/>
          <a:p>
            <a:pPr marL="0" indent="0">
              <a:buNone/>
            </a:pPr>
            <a:r>
              <a:rPr lang="en-US" altLang="zh-CN" sz="1600" dirty="0"/>
              <a:t>std::list&lt;</a:t>
            </a:r>
            <a:r>
              <a:rPr lang="en-US" altLang="zh-CN" sz="1600" dirty="0" err="1"/>
              <a:t>BaseBall</a:t>
            </a:r>
            <a:r>
              <a:rPr lang="en-US" altLang="zh-CN" sz="1600" dirty="0"/>
              <a:t>*&gt; </a:t>
            </a:r>
            <a:r>
              <a:rPr lang="en-US" altLang="zh-CN" sz="1600" dirty="0" err="1"/>
              <a:t>GetPath</a:t>
            </a:r>
            <a:r>
              <a:rPr lang="en-US" altLang="zh-CN" sz="1600" dirty="0"/>
              <a:t>(</a:t>
            </a:r>
            <a:r>
              <a:rPr lang="en-US" altLang="zh-CN" sz="1600" dirty="0" err="1"/>
              <a:t>BaseBall</a:t>
            </a:r>
            <a:r>
              <a:rPr lang="en-US" altLang="zh-CN" sz="1600" dirty="0"/>
              <a:t>* start, </a:t>
            </a:r>
            <a:r>
              <a:rPr lang="en-US" altLang="zh-CN" sz="1600" dirty="0" err="1"/>
              <a:t>BaseBall</a:t>
            </a:r>
            <a:r>
              <a:rPr lang="en-US" altLang="zh-CN" sz="1600" dirty="0"/>
              <a:t>* end, bool </a:t>
            </a:r>
            <a:r>
              <a:rPr lang="en-US" altLang="zh-CN" sz="1600" dirty="0" err="1"/>
              <a:t>isIgnoreCorner</a:t>
            </a:r>
            <a:r>
              <a:rPr lang="en-US" altLang="zh-CN" sz="1600" dirty="0"/>
              <a:t>)</a:t>
            </a:r>
          </a:p>
          <a:p>
            <a:pPr marL="0" indent="0">
              <a:buNone/>
            </a:pPr>
            <a:r>
              <a:rPr lang="en-US" altLang="zh-CN" sz="1600" dirty="0"/>
              <a:t>{</a:t>
            </a:r>
          </a:p>
          <a:p>
            <a:pPr marL="0" indent="0">
              <a:buNone/>
            </a:pPr>
            <a:r>
              <a:rPr lang="en-US" altLang="zh-CN" sz="1600" dirty="0"/>
              <a:t>	</a:t>
            </a:r>
            <a:r>
              <a:rPr lang="en-US" altLang="zh-CN" sz="1600" dirty="0" err="1"/>
              <a:t>BaseBall</a:t>
            </a:r>
            <a:r>
              <a:rPr lang="en-US" altLang="zh-CN" sz="1600" dirty="0"/>
              <a:t>* result = </a:t>
            </a:r>
            <a:r>
              <a:rPr lang="en-US" altLang="zh-CN" sz="1600" dirty="0" err="1"/>
              <a:t>findPath</a:t>
            </a:r>
            <a:r>
              <a:rPr lang="en-US" altLang="zh-CN" sz="1600" dirty="0"/>
              <a:t>(start, end, </a:t>
            </a:r>
            <a:r>
              <a:rPr lang="en-US" altLang="zh-CN" sz="1600" dirty="0" err="1"/>
              <a:t>isIgnoreCorner</a:t>
            </a:r>
            <a:r>
              <a:rPr lang="en-US" altLang="zh-CN" sz="1600" dirty="0"/>
              <a:t>);</a:t>
            </a:r>
          </a:p>
          <a:p>
            <a:pPr marL="0" indent="0">
              <a:buNone/>
            </a:pPr>
            <a:r>
              <a:rPr lang="en-US" altLang="zh-CN" sz="1600" dirty="0"/>
              <a:t>	std::list&lt;</a:t>
            </a:r>
            <a:r>
              <a:rPr lang="en-US" altLang="zh-CN" sz="1600" dirty="0" err="1"/>
              <a:t>BaseBall</a:t>
            </a:r>
            <a:r>
              <a:rPr lang="en-US" altLang="zh-CN" sz="1600" dirty="0"/>
              <a:t>*&gt; path;</a:t>
            </a:r>
          </a:p>
          <a:p>
            <a:pPr marL="0" indent="0">
              <a:buNone/>
            </a:pPr>
            <a:endParaRPr lang="en-US" altLang="zh-CN" sz="1600" dirty="0"/>
          </a:p>
          <a:p>
            <a:pPr marL="0" indent="0">
              <a:buNone/>
            </a:pPr>
            <a:r>
              <a:rPr lang="en-US" altLang="zh-CN" sz="1600" dirty="0"/>
              <a:t>	while (result)//</a:t>
            </a:r>
            <a:r>
              <a:rPr lang="zh-CN" altLang="en-US" sz="1600" dirty="0"/>
              <a:t>返回路径，如果没找到路径，返回空链表</a:t>
            </a:r>
          </a:p>
          <a:p>
            <a:pPr marL="0" indent="0">
              <a:buNone/>
            </a:pPr>
            <a:r>
              <a:rPr lang="zh-CN" altLang="en-US" sz="1600" dirty="0"/>
              <a:t>	</a:t>
            </a:r>
            <a:r>
              <a:rPr lang="en-US" altLang="zh-CN" sz="1600" dirty="0"/>
              <a:t>{</a:t>
            </a:r>
          </a:p>
          <a:p>
            <a:pPr marL="0" indent="0">
              <a:buNone/>
            </a:pPr>
            <a:r>
              <a:rPr lang="en-US" altLang="zh-CN" sz="1600" dirty="0"/>
              <a:t>		</a:t>
            </a:r>
            <a:r>
              <a:rPr lang="en-US" altLang="zh-CN" sz="1600" dirty="0" err="1"/>
              <a:t>path.push_front</a:t>
            </a:r>
            <a:r>
              <a:rPr lang="en-US" altLang="zh-CN" sz="1600" dirty="0"/>
              <a:t>(result);</a:t>
            </a:r>
          </a:p>
          <a:p>
            <a:pPr marL="0" indent="0">
              <a:buNone/>
            </a:pPr>
            <a:r>
              <a:rPr lang="en-US" altLang="zh-CN" sz="1600" dirty="0"/>
              <a:t>		result = result-&gt;Father;</a:t>
            </a:r>
          </a:p>
          <a:p>
            <a:pPr marL="0" indent="0">
              <a:buNone/>
            </a:pPr>
            <a:r>
              <a:rPr lang="en-US" altLang="zh-CN" sz="1600" dirty="0"/>
              <a:t>	}</a:t>
            </a:r>
          </a:p>
          <a:p>
            <a:pPr marL="0" indent="0">
              <a:buNone/>
            </a:pPr>
            <a:endParaRPr lang="en-US" altLang="zh-CN" sz="1600" dirty="0"/>
          </a:p>
          <a:p>
            <a:pPr marL="0" indent="0">
              <a:buNone/>
            </a:pPr>
            <a:r>
              <a:rPr lang="en-US" altLang="zh-CN" sz="1600" dirty="0"/>
              <a:t>	// </a:t>
            </a:r>
            <a:r>
              <a:rPr lang="zh-CN" altLang="en-US" sz="1600" dirty="0"/>
              <a:t>清空临时开闭列表，防止重复执行</a:t>
            </a:r>
            <a:r>
              <a:rPr lang="en-US" altLang="zh-CN" sz="1600" dirty="0" err="1"/>
              <a:t>GetPath</a:t>
            </a:r>
            <a:r>
              <a:rPr lang="zh-CN" altLang="en-US" sz="1600" dirty="0"/>
              <a:t>导致结果异常</a:t>
            </a:r>
          </a:p>
          <a:p>
            <a:pPr marL="0" indent="0">
              <a:buNone/>
            </a:pPr>
            <a:r>
              <a:rPr lang="zh-CN" altLang="en-US" sz="1600" dirty="0"/>
              <a:t>	</a:t>
            </a:r>
            <a:r>
              <a:rPr lang="en-US" altLang="zh-CN" sz="1600" dirty="0" err="1"/>
              <a:t>Open.clear</a:t>
            </a:r>
            <a:r>
              <a:rPr lang="en-US" altLang="zh-CN" sz="1600" dirty="0"/>
              <a:t>();</a:t>
            </a:r>
          </a:p>
          <a:p>
            <a:pPr marL="0" indent="0">
              <a:buNone/>
            </a:pPr>
            <a:r>
              <a:rPr lang="en-US" altLang="zh-CN" sz="1600" dirty="0"/>
              <a:t>	</a:t>
            </a:r>
            <a:r>
              <a:rPr lang="en-US" altLang="zh-CN" sz="1600" dirty="0" err="1"/>
              <a:t>Closed.clear</a:t>
            </a:r>
            <a:r>
              <a:rPr lang="en-US" altLang="zh-CN" sz="1600" dirty="0"/>
              <a:t>();</a:t>
            </a:r>
          </a:p>
          <a:p>
            <a:pPr marL="0" indent="0">
              <a:buNone/>
            </a:pPr>
            <a:r>
              <a:rPr lang="en-US" altLang="zh-CN" sz="1600" dirty="0"/>
              <a:t>	return path;</a:t>
            </a:r>
          </a:p>
          <a:p>
            <a:pPr marL="0" indent="0">
              <a:buNone/>
            </a:pPr>
            <a:r>
              <a:rPr lang="en-US" altLang="zh-CN" sz="1600" dirty="0"/>
              <a:t>}</a:t>
            </a:r>
            <a:endParaRPr lang="zh-CN" altLang="en-US" sz="1600" dirty="0"/>
          </a:p>
        </p:txBody>
      </p:sp>
      <p:sp>
        <p:nvSpPr>
          <p:cNvPr id="3" name="标题 2">
            <a:extLst>
              <a:ext uri="{FF2B5EF4-FFF2-40B4-BE49-F238E27FC236}">
                <a16:creationId xmlns:a16="http://schemas.microsoft.com/office/drawing/2014/main" id="{94BB376D-CBD7-493C-8656-729EAD89073C}"/>
              </a:ext>
            </a:extLst>
          </p:cNvPr>
          <p:cNvSpPr>
            <a:spLocks noGrp="1"/>
          </p:cNvSpPr>
          <p:nvPr>
            <p:ph type="title" idx="4294967295"/>
          </p:nvPr>
        </p:nvSpPr>
        <p:spPr/>
        <p:txBody>
          <a:bodyPr/>
          <a:lstStyle/>
          <a:p>
            <a:r>
              <a:rPr lang="zh-CN" altLang="en-US" dirty="0">
                <a:latin typeface="Arial" panose="020B0604020202020204" pitchFamily="34" charset="0"/>
                <a:ea typeface="宋体" pitchFamily="2" charset="-122"/>
                <a:cs typeface="Arial" panose="020B0604020202020204" pitchFamily="34" charset="0"/>
              </a:rPr>
              <a:t>寻找珠子移动的最短路径</a:t>
            </a:r>
            <a:endParaRPr lang="zh-CN" altLang="en-US" dirty="0"/>
          </a:p>
        </p:txBody>
      </p:sp>
      <p:sp>
        <p:nvSpPr>
          <p:cNvPr id="4" name="日期占位符 3">
            <a:extLst>
              <a:ext uri="{FF2B5EF4-FFF2-40B4-BE49-F238E27FC236}">
                <a16:creationId xmlns:a16="http://schemas.microsoft.com/office/drawing/2014/main" id="{82BF4F0C-610A-4D1E-AE19-E2D895179541}"/>
              </a:ext>
            </a:extLst>
          </p:cNvPr>
          <p:cNvSpPr>
            <a:spLocks noGrp="1"/>
          </p:cNvSpPr>
          <p:nvPr>
            <p:ph type="dt" sz="half" idx="10"/>
          </p:nvPr>
        </p:nvSpPr>
        <p:spPr/>
        <p:txBody>
          <a:bodyPr/>
          <a:lstStyle/>
          <a:p>
            <a:pPr>
              <a:defRPr/>
            </a:pPr>
            <a:fld id="{DEB7C194-92A2-46AC-8936-F0085E6F0524}" type="datetime1">
              <a:rPr lang="zh-CN" altLang="en-US" smtClean="0"/>
              <a:t>2021/9/3</a:t>
            </a:fld>
            <a:endParaRPr lang="zh-CN" altLang="zh-CN" sz="1800"/>
          </a:p>
        </p:txBody>
      </p:sp>
      <p:sp>
        <p:nvSpPr>
          <p:cNvPr id="6" name="灯片编号占位符 5">
            <a:extLst>
              <a:ext uri="{FF2B5EF4-FFF2-40B4-BE49-F238E27FC236}">
                <a16:creationId xmlns:a16="http://schemas.microsoft.com/office/drawing/2014/main" id="{D6DDFFC0-D342-4E53-899F-4D16268280C0}"/>
              </a:ext>
            </a:extLst>
          </p:cNvPr>
          <p:cNvSpPr>
            <a:spLocks noGrp="1"/>
          </p:cNvSpPr>
          <p:nvPr>
            <p:ph type="sldNum" sz="quarter" idx="12"/>
          </p:nvPr>
        </p:nvSpPr>
        <p:spPr/>
        <p:txBody>
          <a:bodyPr/>
          <a:lstStyle/>
          <a:p>
            <a:pPr>
              <a:defRPr/>
            </a:pPr>
            <a:fld id="{60695F15-6C25-4B5C-B892-4287FE61A0D3}" type="slidenum">
              <a:rPr lang="zh-CN" altLang="zh-CN" smtClean="0"/>
              <a:pPr>
                <a:defRPr/>
              </a:pPr>
              <a:t>18</a:t>
            </a:fld>
            <a:endParaRPr lang="zh-CN" altLang="zh-CN" sz="1800" b="0">
              <a:latin typeface="+mn-lt"/>
            </a:endParaRPr>
          </a:p>
        </p:txBody>
      </p:sp>
    </p:spTree>
    <p:extLst>
      <p:ext uri="{BB962C8B-B14F-4D97-AF65-F5344CB8AC3E}">
        <p14:creationId xmlns:p14="http://schemas.microsoft.com/office/powerpoint/2010/main" val="284001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ED7153-83A1-4330-820F-F8A67B9EE65C}"/>
              </a:ext>
            </a:extLst>
          </p:cNvPr>
          <p:cNvSpPr>
            <a:spLocks noGrp="1"/>
          </p:cNvSpPr>
          <p:nvPr>
            <p:ph type="dt" sz="half" idx="10"/>
          </p:nvPr>
        </p:nvSpPr>
        <p:spPr/>
        <p:txBody>
          <a:bodyPr/>
          <a:lstStyle/>
          <a:p>
            <a:pPr>
              <a:defRPr/>
            </a:pPr>
            <a:fld id="{76A66865-871D-4295-9F7E-B3D74BF5352C}" type="datetime1">
              <a:rPr lang="zh-CN" altLang="en-US" smtClean="0"/>
              <a:t>2021/9/3</a:t>
            </a:fld>
            <a:endParaRPr lang="zh-CN" altLang="en-US" sz="1800"/>
          </a:p>
        </p:txBody>
      </p:sp>
      <p:sp>
        <p:nvSpPr>
          <p:cNvPr id="3" name="页脚占位符 2">
            <a:extLst>
              <a:ext uri="{FF2B5EF4-FFF2-40B4-BE49-F238E27FC236}">
                <a16:creationId xmlns:a16="http://schemas.microsoft.com/office/drawing/2014/main" id="{DF8F2532-5AA9-4125-BC8D-0412D5AF0BBB}"/>
              </a:ext>
            </a:extLst>
          </p:cNvPr>
          <p:cNvSpPr>
            <a:spLocks noGrp="1"/>
          </p:cNvSpPr>
          <p:nvPr>
            <p:ph type="ftr" sz="quarter" idx="11"/>
          </p:nvPr>
        </p:nvSpPr>
        <p:spPr/>
        <p:txBody>
          <a:bodyPr/>
          <a:lstStyle/>
          <a:p>
            <a:pPr>
              <a:defRPr/>
            </a:pPr>
            <a:r>
              <a:rPr lang="en-US" altLang="zh-CN"/>
              <a:t>OOP C++ / Qinpei Zhao</a:t>
            </a:r>
            <a:endParaRPr lang="zh-CN" altLang="en-US" sz="1400" dirty="0"/>
          </a:p>
        </p:txBody>
      </p:sp>
      <p:sp>
        <p:nvSpPr>
          <p:cNvPr id="4" name="灯片编号占位符 3">
            <a:extLst>
              <a:ext uri="{FF2B5EF4-FFF2-40B4-BE49-F238E27FC236}">
                <a16:creationId xmlns:a16="http://schemas.microsoft.com/office/drawing/2014/main" id="{EA8B6993-20C1-4ADD-8102-123E8F7EE275}"/>
              </a:ext>
            </a:extLst>
          </p:cNvPr>
          <p:cNvSpPr>
            <a:spLocks noGrp="1"/>
          </p:cNvSpPr>
          <p:nvPr>
            <p:ph type="sldNum" sz="quarter" idx="12"/>
          </p:nvPr>
        </p:nvSpPr>
        <p:spPr/>
        <p:txBody>
          <a:bodyPr/>
          <a:lstStyle/>
          <a:p>
            <a:pPr>
              <a:defRPr/>
            </a:pPr>
            <a:fld id="{3218BD46-B495-4465-9193-B21700B6A28D}" type="slidenum">
              <a:rPr lang="zh-CN" altLang="en-US" smtClean="0"/>
              <a:pPr>
                <a:defRPr/>
              </a:pPr>
              <a:t>19</a:t>
            </a:fld>
            <a:endParaRPr lang="zh-CN" altLang="en-US" sz="1800">
              <a:latin typeface="Palatino Linotype"/>
              <a:sym typeface="Palatino Linotype" panose="02040502050505030304" pitchFamily="18" charset="0"/>
            </a:endParaRPr>
          </a:p>
        </p:txBody>
      </p:sp>
      <p:pic>
        <p:nvPicPr>
          <p:cNvPr id="5" name="PC_20210830_193639">
            <a:hlinkClick r:id="" action="ppaction://media"/>
            <a:extLst>
              <a:ext uri="{FF2B5EF4-FFF2-40B4-BE49-F238E27FC236}">
                <a16:creationId xmlns:a16="http://schemas.microsoft.com/office/drawing/2014/main" id="{C9EE52B8-437B-4008-B1DF-3C612206E6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7095" y="990664"/>
            <a:ext cx="6972237" cy="4648158"/>
          </a:xfrm>
          <a:prstGeom prst="rect">
            <a:avLst/>
          </a:prstGeom>
        </p:spPr>
      </p:pic>
    </p:spTree>
    <p:extLst>
      <p:ext uri="{BB962C8B-B14F-4D97-AF65-F5344CB8AC3E}">
        <p14:creationId xmlns:p14="http://schemas.microsoft.com/office/powerpoint/2010/main" val="74294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SimSun" charset="-122"/>
                <a:ea typeface="SimSun" charset="-122"/>
                <a:cs typeface="SimSun" charset="-122"/>
              </a:rPr>
              <a:t>CONTENT</a:t>
            </a:r>
            <a:endParaRPr lang="zh-CN" altLang="en-US" dirty="0">
              <a:latin typeface="SimSun" charset="-122"/>
              <a:ea typeface="SimSun" charset="-122"/>
              <a:cs typeface="SimSun" charset="-122"/>
            </a:endParaRPr>
          </a:p>
        </p:txBody>
      </p:sp>
      <p:sp>
        <p:nvSpPr>
          <p:cNvPr id="3" name="日期占位符 2"/>
          <p:cNvSpPr>
            <a:spLocks noGrp="1"/>
          </p:cNvSpPr>
          <p:nvPr>
            <p:ph type="dt" sz="half" idx="10"/>
          </p:nvPr>
        </p:nvSpPr>
        <p:spPr/>
        <p:txBody>
          <a:bodyPr/>
          <a:lstStyle/>
          <a:p>
            <a:pPr>
              <a:defRPr/>
            </a:pPr>
            <a:fld id="{96932B43-2233-4E3D-8DE7-50A330332E00}" type="datetime1">
              <a:rPr lang="zh-CN" altLang="en-US" smtClean="0"/>
              <a:pPr>
                <a:defRPr/>
              </a:pPr>
              <a:t>2021/9/3</a:t>
            </a:fld>
            <a:endParaRPr lang="zh-CN" altLang="en-US" sz="1800"/>
          </a:p>
        </p:txBody>
      </p:sp>
      <p:sp>
        <p:nvSpPr>
          <p:cNvPr id="5" name="灯片编号占位符 4"/>
          <p:cNvSpPr>
            <a:spLocks noGrp="1"/>
          </p:cNvSpPr>
          <p:nvPr>
            <p:ph type="sldNum" sz="quarter" idx="12"/>
          </p:nvPr>
        </p:nvSpPr>
        <p:spPr/>
        <p:txBody>
          <a:bodyPr/>
          <a:lstStyle/>
          <a:p>
            <a:pPr>
              <a:defRPr/>
            </a:pPr>
            <a:fld id="{CB5F1368-00F5-49BE-A41E-305F795F7103}" type="slidenum">
              <a:rPr lang="zh-CN" altLang="en-US" smtClean="0"/>
              <a:pPr>
                <a:defRPr/>
              </a:pPr>
              <a:t>2</a:t>
            </a:fld>
            <a:endParaRPr lang="zh-CN" altLang="en-US" sz="1800">
              <a:latin typeface="Palatino Linotype"/>
              <a:sym typeface="Palatino Linotype" panose="02040502050505030304" pitchFamily="18" charset="0"/>
            </a:endParaRPr>
          </a:p>
        </p:txBody>
      </p:sp>
      <p:sp>
        <p:nvSpPr>
          <p:cNvPr id="10" name="内容占位符 2"/>
          <p:cNvSpPr txBox="1">
            <a:spLocks noChangeArrowheads="1"/>
          </p:cNvSpPr>
          <p:nvPr/>
        </p:nvSpPr>
        <p:spPr bwMode="auto">
          <a:xfrm>
            <a:off x="1011238" y="2819416"/>
            <a:ext cx="5541910" cy="266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0000" bIns="45720" numCol="1" anchor="t" anchorCtr="0" compatLnSpc="1">
            <a:prstTxWarp prst="textNoShape">
              <a:avLst/>
            </a:prstTxWarp>
          </a:bodyPr>
          <a:lstStyle>
            <a:lvl1pPr marL="182563" indent="-182563" algn="l" defTabSz="0" rtl="0" eaLnBrk="0" fontAlgn="base" hangingPunct="0">
              <a:spcBef>
                <a:spcPct val="0"/>
              </a:spcBef>
              <a:spcAft>
                <a:spcPct val="30000"/>
              </a:spcAft>
              <a:buChar char="•"/>
              <a:defRPr sz="2800" kern="1200">
                <a:solidFill>
                  <a:schemeClr val="tx1"/>
                </a:solidFill>
                <a:latin typeface="+mn-lt"/>
                <a:ea typeface="+mn-ea"/>
                <a:cs typeface="+mn-cs"/>
                <a:sym typeface="Palatino Linotype" panose="02040502050505030304" pitchFamily="18" charset="0"/>
              </a:defRPr>
            </a:lvl1pPr>
            <a:lvl2pPr marL="627063" indent="-265113" algn="l" defTabSz="0" rtl="0" eaLnBrk="0" fontAlgn="base" hangingPunct="0">
              <a:spcBef>
                <a:spcPct val="0"/>
              </a:spcBef>
              <a:spcAft>
                <a:spcPct val="30000"/>
              </a:spcAft>
              <a:buChar char="–"/>
              <a:defRPr sz="2000" kern="1200">
                <a:solidFill>
                  <a:schemeClr val="tx1"/>
                </a:solidFill>
                <a:latin typeface="+mn-lt"/>
                <a:ea typeface="+mn-ea"/>
                <a:cs typeface="+mn-cs"/>
                <a:sym typeface="Palatino Linotype" panose="02040502050505030304" pitchFamily="18" charset="0"/>
              </a:defRPr>
            </a:lvl2pPr>
            <a:lvl3pPr marL="984250" indent="-177800" algn="l" defTabSz="0" rtl="0" eaLnBrk="0" fontAlgn="base" hangingPunct="0">
              <a:spcBef>
                <a:spcPct val="0"/>
              </a:spcBef>
              <a:spcAft>
                <a:spcPct val="30000"/>
              </a:spcAft>
              <a:buChar char="•"/>
              <a:defRPr sz="1600" kern="1200">
                <a:solidFill>
                  <a:schemeClr val="tx1"/>
                </a:solidFill>
                <a:latin typeface="+mn-lt"/>
                <a:ea typeface="+mn-ea"/>
                <a:cs typeface="+mn-cs"/>
                <a:sym typeface="Palatino Linotype" panose="02040502050505030304" pitchFamily="18" charset="0"/>
              </a:defRPr>
            </a:lvl3pPr>
            <a:lvl4pPr marL="1338263" indent="-173038" algn="l" defTabSz="0" rtl="0" eaLnBrk="0" fontAlgn="base" hangingPunct="0">
              <a:spcBef>
                <a:spcPct val="0"/>
              </a:spcBef>
              <a:spcAft>
                <a:spcPct val="30000"/>
              </a:spcAft>
              <a:buChar char="–"/>
              <a:defRPr sz="1400" kern="1200">
                <a:solidFill>
                  <a:schemeClr val="tx1"/>
                </a:solidFill>
                <a:latin typeface="+mn-lt"/>
                <a:ea typeface="+mn-ea"/>
                <a:cs typeface="+mn-cs"/>
                <a:sym typeface="Palatino Linotype" panose="02040502050505030304" pitchFamily="18" charset="0"/>
              </a:defRPr>
            </a:lvl4pPr>
            <a:lvl5pPr marL="1706563" indent="-188913" algn="l" defTabSz="0" rtl="0" eaLnBrk="0" fontAlgn="base" hangingPunct="0">
              <a:spcBef>
                <a:spcPct val="0"/>
              </a:spcBef>
              <a:spcAft>
                <a:spcPct val="30000"/>
              </a:spcAft>
              <a:buChar char="»"/>
              <a:defRPr sz="1400" kern="1200">
                <a:solidFill>
                  <a:schemeClr val="tx1"/>
                </a:solidFill>
                <a:latin typeface="+mn-lt"/>
                <a:ea typeface="+mn-ea"/>
                <a:cs typeface="+mn-cs"/>
                <a:sym typeface="Palatino Linotype" panose="0204050205050503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eaLnBrk="1" fontAlgn="auto" latinLnBrk="0" hangingPunct="1">
              <a:lnSpc>
                <a:spcPct val="90000"/>
              </a:lnSpc>
              <a:spcBef>
                <a:spcPts val="0"/>
              </a:spcBef>
              <a:spcAft>
                <a:spcPts val="0"/>
              </a:spcAft>
              <a:buClrTx/>
              <a:buSzTx/>
              <a:buFont typeface="Wingdings" charset="2"/>
              <a:buChar char="p"/>
              <a:tabLst/>
              <a:defRPr/>
            </a:pPr>
            <a:r>
              <a:rPr lang="zh-CN" altLang="en-US" dirty="0">
                <a:latin typeface="Arial" panose="020B0604020202020204" pitchFamily="34" charset="0"/>
                <a:ea typeface="宋体" pitchFamily="2" charset="-122"/>
                <a:cs typeface="Arial" panose="020B0604020202020204" pitchFamily="34" charset="0"/>
              </a:rPr>
              <a:t> </a:t>
            </a:r>
            <a:r>
              <a:rPr lang="en-US" altLang="zh-CN" dirty="0">
                <a:latin typeface="Arial" panose="020B0604020202020204" pitchFamily="34" charset="0"/>
                <a:ea typeface="宋体" pitchFamily="2" charset="-122"/>
                <a:cs typeface="Arial" panose="020B0604020202020204" pitchFamily="34" charset="0"/>
              </a:rPr>
              <a:t>1</a:t>
            </a:r>
            <a:r>
              <a:rPr lang="zh-CN" altLang="en-US" dirty="0">
                <a:latin typeface="Arial" panose="020B0604020202020204" pitchFamily="34" charset="0"/>
                <a:ea typeface="宋体" pitchFamily="2" charset="-122"/>
                <a:cs typeface="Arial" panose="020B0604020202020204" pitchFamily="34" charset="0"/>
              </a:rPr>
              <a:t>程序的框架和设计思路</a:t>
            </a:r>
            <a:endParaRPr lang="en-US" altLang="zh-CN" dirty="0">
              <a:latin typeface="Arial" panose="020B0604020202020204" pitchFamily="34" charset="0"/>
              <a:ea typeface="宋体" pitchFamily="2" charset="-122"/>
              <a:cs typeface="Arial" panose="020B0604020202020204" pitchFamily="34" charset="0"/>
            </a:endParaRPr>
          </a:p>
          <a:p>
            <a:pPr marR="0" lvl="0" defTabSz="914400" eaLnBrk="1" fontAlgn="auto" latinLnBrk="0" hangingPunct="1">
              <a:lnSpc>
                <a:spcPct val="90000"/>
              </a:lnSpc>
              <a:spcBef>
                <a:spcPts val="0"/>
              </a:spcBef>
              <a:spcAft>
                <a:spcPts val="0"/>
              </a:spcAft>
              <a:buClrTx/>
              <a:buSzTx/>
              <a:buFont typeface="Wingdings" charset="2"/>
              <a:buChar char="p"/>
              <a:tabLst/>
              <a:defRPr/>
            </a:pPr>
            <a:r>
              <a:rPr lang="en-US" altLang="zh-CN" dirty="0">
                <a:latin typeface="Arial" panose="020B0604020202020204" pitchFamily="34" charset="0"/>
                <a:ea typeface="宋体" pitchFamily="2" charset="-122"/>
                <a:cs typeface="Arial" panose="020B0604020202020204" pitchFamily="34" charset="0"/>
              </a:rPr>
              <a:t> 2 </a:t>
            </a:r>
            <a:r>
              <a:rPr lang="zh-CN" altLang="en-US" dirty="0">
                <a:latin typeface="Arial" panose="020B0604020202020204" pitchFamily="34" charset="0"/>
                <a:ea typeface="宋体" pitchFamily="2" charset="-122"/>
                <a:cs typeface="Arial" panose="020B0604020202020204" pitchFamily="34" charset="0"/>
              </a:rPr>
              <a:t>游戏界面与珠子生成</a:t>
            </a:r>
            <a:endParaRPr lang="en-US" altLang="zh-CN" dirty="0">
              <a:latin typeface="Arial" panose="020B0604020202020204" pitchFamily="34" charset="0"/>
              <a:ea typeface="宋体" pitchFamily="2" charset="-122"/>
              <a:cs typeface="Arial" panose="020B0604020202020204" pitchFamily="34" charset="0"/>
            </a:endParaRPr>
          </a:p>
          <a:p>
            <a:pPr marR="0" lvl="0" defTabSz="914400" eaLnBrk="1" fontAlgn="auto" latinLnBrk="0" hangingPunct="1">
              <a:lnSpc>
                <a:spcPct val="90000"/>
              </a:lnSpc>
              <a:spcBef>
                <a:spcPts val="0"/>
              </a:spcBef>
              <a:spcAft>
                <a:spcPts val="0"/>
              </a:spcAft>
              <a:buClrTx/>
              <a:buSzTx/>
              <a:buFont typeface="Wingdings" charset="2"/>
              <a:buChar char="p"/>
              <a:tabLst/>
              <a:defRPr/>
            </a:pPr>
            <a:r>
              <a:rPr lang="en-US" altLang="zh-CN" dirty="0">
                <a:latin typeface="Arial" panose="020B0604020202020204" pitchFamily="34" charset="0"/>
                <a:ea typeface="宋体" pitchFamily="2" charset="-122"/>
                <a:cs typeface="Arial" panose="020B0604020202020204" pitchFamily="34" charset="0"/>
              </a:rPr>
              <a:t> 3 </a:t>
            </a:r>
            <a:r>
              <a:rPr lang="zh-CN" altLang="en-US" dirty="0">
                <a:latin typeface="Arial" panose="020B0604020202020204" pitchFamily="34" charset="0"/>
                <a:ea typeface="宋体" pitchFamily="2" charset="-122"/>
                <a:cs typeface="Arial" panose="020B0604020202020204" pitchFamily="34" charset="0"/>
              </a:rPr>
              <a:t>检查五子连珠</a:t>
            </a:r>
            <a:endParaRPr lang="en-US" altLang="zh-CN" dirty="0">
              <a:latin typeface="Arial" panose="020B0604020202020204" pitchFamily="34" charset="0"/>
              <a:ea typeface="宋体" pitchFamily="2" charset="-122"/>
              <a:cs typeface="Arial" panose="020B0604020202020204" pitchFamily="34" charset="0"/>
            </a:endParaRPr>
          </a:p>
          <a:p>
            <a:pPr marR="0" lvl="0" defTabSz="914400" eaLnBrk="1" fontAlgn="auto" latinLnBrk="0" hangingPunct="1">
              <a:lnSpc>
                <a:spcPct val="90000"/>
              </a:lnSpc>
              <a:spcBef>
                <a:spcPts val="0"/>
              </a:spcBef>
              <a:spcAft>
                <a:spcPts val="0"/>
              </a:spcAft>
              <a:buClrTx/>
              <a:buSzTx/>
              <a:buFont typeface="Wingdings" charset="2"/>
              <a:buChar char="p"/>
              <a:tabLst/>
              <a:defRPr/>
            </a:pPr>
            <a:r>
              <a:rPr lang="en-US" altLang="zh-CN" dirty="0">
                <a:latin typeface="Arial" panose="020B0604020202020204" pitchFamily="34" charset="0"/>
                <a:ea typeface="宋体" pitchFamily="2" charset="-122"/>
                <a:cs typeface="Arial" panose="020B0604020202020204" pitchFamily="34" charset="0"/>
              </a:rPr>
              <a:t> 4 </a:t>
            </a:r>
            <a:r>
              <a:rPr lang="zh-CN" altLang="en-US" dirty="0">
                <a:latin typeface="Arial" panose="020B0604020202020204" pitchFamily="34" charset="0"/>
                <a:ea typeface="宋体" pitchFamily="2" charset="-122"/>
                <a:cs typeface="Arial" panose="020B0604020202020204" pitchFamily="34" charset="0"/>
              </a:rPr>
              <a:t>寻找珠子移动的最短路径</a:t>
            </a:r>
          </a:p>
        </p:txBody>
      </p:sp>
      <p:sp>
        <p:nvSpPr>
          <p:cNvPr id="11" name="圆角矩形 10"/>
          <p:cNvSpPr/>
          <p:nvPr/>
        </p:nvSpPr>
        <p:spPr bwMode="auto">
          <a:xfrm>
            <a:off x="838298" y="2628900"/>
            <a:ext cx="5448158" cy="3009842"/>
          </a:xfrm>
          <a:prstGeom prst="roundRect">
            <a:avLst/>
          </a:prstGeom>
          <a:noFill/>
          <a:ln w="9525" cap="flat" cmpd="sng" algn="ctr">
            <a:solidFill>
              <a:schemeClr val="tx1"/>
            </a:solidFill>
            <a:prstDash val="solid"/>
            <a:round/>
            <a:headEnd type="none" w="med" len="med"/>
            <a:tailEnd type="none" w="med" len="med"/>
          </a:ln>
          <a:effectLst>
            <a:glow rad="63500">
              <a:schemeClr val="accent3">
                <a:satMod val="175000"/>
                <a:alpha val="40000"/>
              </a:schemeClr>
            </a:glow>
            <a:outerShdw blurRad="368300" dist="50800" dir="5400000" algn="ctr" rotWithShape="0">
              <a:srgbClr val="000000">
                <a:alpha val="43137"/>
              </a:srgbClr>
            </a:outerShdw>
            <a:reflection endPos="0" dir="5400000" sy="-100000" algn="bl" rotWithShape="0"/>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5319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4D8C785-7378-415D-A309-342744290516}" type="datetime1">
              <a:rPr lang="zh-CN" altLang="en-US" smtClean="0">
                <a:solidFill>
                  <a:srgbClr val="000000"/>
                </a:solidFill>
              </a:rPr>
              <a:pPr/>
              <a:t>2021/9/3</a:t>
            </a:fld>
            <a:endParaRPr lang="zh-CN" altLang="en-US">
              <a:solidFill>
                <a:srgbClr val="000000"/>
              </a:solidFill>
            </a:endParaRPr>
          </a:p>
        </p:txBody>
      </p:sp>
      <p:sp>
        <p:nvSpPr>
          <p:cNvPr id="6" name="灯片编号占位符 5"/>
          <p:cNvSpPr>
            <a:spLocks noGrp="1"/>
          </p:cNvSpPr>
          <p:nvPr>
            <p:ph type="sldNum" sz="quarter" idx="12"/>
          </p:nvPr>
        </p:nvSpPr>
        <p:spPr/>
        <p:txBody>
          <a:bodyPr/>
          <a:lstStyle/>
          <a:p>
            <a:fld id="{E52A9DF3-219F-46CF-8781-2A66057FD566}" type="slidenum">
              <a:rPr lang="zh-CN" altLang="en-US" smtClean="0">
                <a:solidFill>
                  <a:srgbClr val="000000"/>
                </a:solidFill>
              </a:rPr>
              <a:pPr/>
              <a:t>20</a:t>
            </a:fld>
            <a:endParaRPr lang="zh-CN" altLang="en-US">
              <a:solidFill>
                <a:srgbClr val="000000"/>
              </a:solidFill>
            </a:endParaRPr>
          </a:p>
        </p:txBody>
      </p:sp>
      <p:sp>
        <p:nvSpPr>
          <p:cNvPr id="7" name="页脚占位符 3"/>
          <p:cNvSpPr>
            <a:spLocks noGrp="1"/>
          </p:cNvSpPr>
          <p:nvPr>
            <p:ph type="ftr" sz="quarter" idx="11"/>
          </p:nvPr>
        </p:nvSpPr>
        <p:spPr>
          <a:xfrm>
            <a:off x="3052763" y="6381750"/>
            <a:ext cx="4435475" cy="250825"/>
          </a:xfrm>
        </p:spPr>
        <p:txBody>
          <a:bodyPr/>
          <a:lstStyle/>
          <a:p>
            <a:pPr>
              <a:defRPr/>
            </a:pPr>
            <a:r>
              <a:rPr lang="en-US" altLang="zh-CN" dirty="0"/>
              <a:t>C++ / </a:t>
            </a:r>
            <a:r>
              <a:rPr lang="en-US" altLang="zh-CN" dirty="0" err="1"/>
              <a:t>Qinpei</a:t>
            </a:r>
            <a:r>
              <a:rPr lang="en-US" altLang="zh-CN" dirty="0"/>
              <a:t> Zhao</a:t>
            </a:r>
            <a:endParaRPr lang="zh-CN" altLang="en-US" sz="1400" dirty="0"/>
          </a:p>
        </p:txBody>
      </p:sp>
      <p:sp>
        <p:nvSpPr>
          <p:cNvPr id="5" name="矩形 4">
            <a:extLst>
              <a:ext uri="{FF2B5EF4-FFF2-40B4-BE49-F238E27FC236}">
                <a16:creationId xmlns:a16="http://schemas.microsoft.com/office/drawing/2014/main" id="{8DFD5FE3-7EAD-4822-96B3-F3A8C49E6012}"/>
              </a:ext>
            </a:extLst>
          </p:cNvPr>
          <p:cNvSpPr/>
          <p:nvPr/>
        </p:nvSpPr>
        <p:spPr>
          <a:xfrm>
            <a:off x="1143090" y="1968101"/>
            <a:ext cx="7208748" cy="1446550"/>
          </a:xfrm>
          <a:prstGeom prst="rect">
            <a:avLst/>
          </a:prstGeom>
          <a:noFill/>
        </p:spPr>
        <p:txBody>
          <a:bodyPr wrap="square" lIns="91440" tIns="45720" rIns="91440" bIns="45720">
            <a:spAutoFit/>
          </a:bodyPr>
          <a:lstStyle/>
          <a:p>
            <a:pPr algn="ctr"/>
            <a:r>
              <a:rPr lang="zh-CN" altLang="en-US" sz="8800" b="1" i="1" dirty="0">
                <a:ln w="9525">
                  <a:solidFill>
                    <a:schemeClr val="bg1"/>
                  </a:solidFill>
                  <a:prstDash val="solid"/>
                </a:ln>
                <a:solidFill>
                  <a:srgbClr val="C00000"/>
                </a:solidFill>
                <a:effectLst>
                  <a:outerShdw blurRad="12700" dist="38100" dir="2700000" algn="tl" rotWithShape="0">
                    <a:schemeClr val="bg1">
                      <a:lumMod val="50000"/>
                    </a:schemeClr>
                  </a:outerShdw>
                </a:effectLst>
              </a:rPr>
              <a:t>谢谢观看</a:t>
            </a:r>
            <a:r>
              <a:rPr lang="en-US" altLang="zh-CN" sz="8800" b="1" i="1" dirty="0">
                <a:ln w="9525">
                  <a:solidFill>
                    <a:schemeClr val="bg1"/>
                  </a:solidFill>
                  <a:prstDash val="solid"/>
                </a:ln>
                <a:solidFill>
                  <a:srgbClr val="C00000"/>
                </a:solidFill>
                <a:effectLst>
                  <a:outerShdw blurRad="12700" dist="38100" dir="2700000" algn="tl" rotWithShape="0">
                    <a:schemeClr val="bg1">
                      <a:lumMod val="50000"/>
                    </a:schemeClr>
                  </a:outerShdw>
                </a:effectLst>
              </a:rPr>
              <a:t>~</a:t>
            </a:r>
            <a:r>
              <a:rPr lang="zh-CN" altLang="en-US" sz="8800" b="1" i="1" dirty="0">
                <a:ln w="9525">
                  <a:solidFill>
                    <a:schemeClr val="bg1"/>
                  </a:solidFill>
                  <a:prstDash val="solid"/>
                </a:ln>
                <a:solidFill>
                  <a:srgbClr val="C00000"/>
                </a:solidFill>
                <a:effectLst>
                  <a:outerShdw blurRad="12700" dist="38100" dir="2700000" algn="tl" rotWithShape="0">
                    <a:schemeClr val="bg1">
                      <a:lumMod val="50000"/>
                    </a:schemeClr>
                  </a:outerShdw>
                </a:effectLst>
              </a:rPr>
              <a:t>！</a:t>
            </a:r>
          </a:p>
        </p:txBody>
      </p:sp>
    </p:spTree>
    <p:extLst>
      <p:ext uri="{BB962C8B-B14F-4D97-AF65-F5344CB8AC3E}">
        <p14:creationId xmlns:p14="http://schemas.microsoft.com/office/powerpoint/2010/main" val="1904808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F1F083-80B1-4F12-A037-2BEE5584ECED}"/>
              </a:ext>
            </a:extLst>
          </p:cNvPr>
          <p:cNvSpPr>
            <a:spLocks noGrp="1"/>
          </p:cNvSpPr>
          <p:nvPr>
            <p:ph type="dt" sz="half" idx="10"/>
          </p:nvPr>
        </p:nvSpPr>
        <p:spPr/>
        <p:txBody>
          <a:bodyPr/>
          <a:lstStyle/>
          <a:p>
            <a:pPr>
              <a:defRPr/>
            </a:pPr>
            <a:fld id="{76A66865-871D-4295-9F7E-B3D74BF5352C}" type="datetime1">
              <a:rPr lang="zh-CN" altLang="en-US" smtClean="0"/>
              <a:pPr>
                <a:defRPr/>
              </a:pPr>
              <a:t>2021/9/3</a:t>
            </a:fld>
            <a:endParaRPr lang="zh-CN" altLang="en-US" sz="1800"/>
          </a:p>
        </p:txBody>
      </p:sp>
      <p:sp>
        <p:nvSpPr>
          <p:cNvPr id="3" name="页脚占位符 2">
            <a:extLst>
              <a:ext uri="{FF2B5EF4-FFF2-40B4-BE49-F238E27FC236}">
                <a16:creationId xmlns:a16="http://schemas.microsoft.com/office/drawing/2014/main" id="{2C39A47E-F790-4038-A91A-9D7DED7711D7}"/>
              </a:ext>
            </a:extLst>
          </p:cNvPr>
          <p:cNvSpPr>
            <a:spLocks noGrp="1"/>
          </p:cNvSpPr>
          <p:nvPr>
            <p:ph type="ftr" sz="quarter" idx="11"/>
          </p:nvPr>
        </p:nvSpPr>
        <p:spPr/>
        <p:txBody>
          <a:bodyPr/>
          <a:lstStyle/>
          <a:p>
            <a:pPr>
              <a:defRPr/>
            </a:pPr>
            <a:r>
              <a:rPr lang="en-US" altLang="zh-CN"/>
              <a:t>OOP C++ / Qinpei Zhao</a:t>
            </a:r>
            <a:endParaRPr lang="zh-CN" altLang="en-US" sz="1400" dirty="0"/>
          </a:p>
        </p:txBody>
      </p:sp>
      <p:sp>
        <p:nvSpPr>
          <p:cNvPr id="4" name="灯片编号占位符 3">
            <a:extLst>
              <a:ext uri="{FF2B5EF4-FFF2-40B4-BE49-F238E27FC236}">
                <a16:creationId xmlns:a16="http://schemas.microsoft.com/office/drawing/2014/main" id="{B3BBAEDF-D664-441A-90ED-7698E2BCE498}"/>
              </a:ext>
            </a:extLst>
          </p:cNvPr>
          <p:cNvSpPr>
            <a:spLocks noGrp="1"/>
          </p:cNvSpPr>
          <p:nvPr>
            <p:ph type="sldNum" sz="quarter" idx="12"/>
          </p:nvPr>
        </p:nvSpPr>
        <p:spPr/>
        <p:txBody>
          <a:bodyPr/>
          <a:lstStyle/>
          <a:p>
            <a:pPr>
              <a:defRPr/>
            </a:pPr>
            <a:fld id="{3218BD46-B495-4465-9193-B21700B6A28D}" type="slidenum">
              <a:rPr lang="zh-CN" altLang="en-US" smtClean="0"/>
              <a:pPr>
                <a:defRPr/>
              </a:pPr>
              <a:t>3</a:t>
            </a:fld>
            <a:endParaRPr lang="zh-CN" altLang="en-US" sz="1800">
              <a:latin typeface="Palatino Linotype"/>
              <a:sym typeface="Palatino Linotype" panose="02040502050505030304" pitchFamily="18" charset="0"/>
            </a:endParaRPr>
          </a:p>
        </p:txBody>
      </p:sp>
      <p:sp>
        <p:nvSpPr>
          <p:cNvPr id="5" name="标题 1">
            <a:extLst>
              <a:ext uri="{FF2B5EF4-FFF2-40B4-BE49-F238E27FC236}">
                <a16:creationId xmlns:a16="http://schemas.microsoft.com/office/drawing/2014/main" id="{C2F5ED0F-4885-4023-B924-3D13719248AE}"/>
              </a:ext>
            </a:extLst>
          </p:cNvPr>
          <p:cNvSpPr txBox="1">
            <a:spLocks noChangeArrowheads="1"/>
          </p:cNvSpPr>
          <p:nvPr/>
        </p:nvSpPr>
        <p:spPr bwMode="auto">
          <a:xfrm>
            <a:off x="369888" y="457278"/>
            <a:ext cx="7993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ts val="3400"/>
              </a:lnSpc>
              <a:spcBef>
                <a:spcPct val="0"/>
              </a:spcBef>
              <a:spcAft>
                <a:spcPct val="0"/>
              </a:spcAft>
              <a:defRPr sz="3200" b="1" kern="1200">
                <a:solidFill>
                  <a:schemeClr val="tx2"/>
                </a:solidFill>
                <a:latin typeface="+mj-lt"/>
                <a:ea typeface="+mj-ea"/>
                <a:cs typeface="+mj-cs"/>
                <a:sym typeface="Palatino Linotype" panose="02040502050505030304" pitchFamily="18" charset="0"/>
              </a:defRPr>
            </a:lvl1pPr>
            <a:lvl2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2pPr>
            <a:lvl3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3pPr>
            <a:lvl4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4pPr>
            <a:lvl5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5pPr>
            <a:lvl6pPr marL="4572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6pPr>
            <a:lvl7pPr marL="9144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7pPr>
            <a:lvl8pPr marL="13716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8pPr>
            <a:lvl9pPr marL="18288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9pPr>
          </a:lstStyle>
          <a:p>
            <a:pPr>
              <a:buFontTx/>
            </a:pPr>
            <a:r>
              <a:rPr lang="zh-CN" altLang="en-US" dirty="0">
                <a:latin typeface="Arial" panose="020B0604020202020204" pitchFamily="34" charset="0"/>
                <a:ea typeface="宋体" pitchFamily="2" charset="-122"/>
                <a:cs typeface="Arial" panose="020B0604020202020204" pitchFamily="34" charset="0"/>
              </a:rPr>
              <a:t>程序的框架和设计思路</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6" name="图示 5">
            <a:extLst>
              <a:ext uri="{FF2B5EF4-FFF2-40B4-BE49-F238E27FC236}">
                <a16:creationId xmlns:a16="http://schemas.microsoft.com/office/drawing/2014/main" id="{F01DD367-E469-493B-B108-BBCB46F76307}"/>
              </a:ext>
            </a:extLst>
          </p:cNvPr>
          <p:cNvGraphicFramePr/>
          <p:nvPr>
            <p:extLst>
              <p:ext uri="{D42A27DB-BD31-4B8C-83A1-F6EECF244321}">
                <p14:modId xmlns:p14="http://schemas.microsoft.com/office/powerpoint/2010/main" val="133996728"/>
              </p:ext>
            </p:extLst>
          </p:nvPr>
        </p:nvGraphicFramePr>
        <p:xfrm>
          <a:off x="685902" y="1143060"/>
          <a:ext cx="8229384" cy="4800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87C183BA-D58E-4959-B5A2-14D9449D297F}"/>
              </a:ext>
            </a:extLst>
          </p:cNvPr>
          <p:cNvSpPr txBox="1"/>
          <p:nvPr/>
        </p:nvSpPr>
        <p:spPr>
          <a:xfrm>
            <a:off x="1624485" y="1420707"/>
            <a:ext cx="1676356" cy="738664"/>
          </a:xfrm>
          <a:prstGeom prst="rect">
            <a:avLst/>
          </a:prstGeom>
          <a:noFill/>
        </p:spPr>
        <p:txBody>
          <a:bodyPr wrap="square" rtlCol="0">
            <a:spAutoFit/>
          </a:bodyPr>
          <a:lstStyle/>
          <a:p>
            <a:r>
              <a:rPr lang="zh-CN" altLang="en-US" dirty="0"/>
              <a:t>存放</a:t>
            </a:r>
            <a:r>
              <a:rPr lang="en-US" altLang="zh-CN" dirty="0"/>
              <a:t>main</a:t>
            </a:r>
            <a:r>
              <a:rPr lang="zh-CN" altLang="en-US" dirty="0"/>
              <a:t>函数以及类的一系列构造函数与析构函数</a:t>
            </a:r>
          </a:p>
        </p:txBody>
      </p:sp>
      <p:sp>
        <p:nvSpPr>
          <p:cNvPr id="8" name="文本框 7">
            <a:extLst>
              <a:ext uri="{FF2B5EF4-FFF2-40B4-BE49-F238E27FC236}">
                <a16:creationId xmlns:a16="http://schemas.microsoft.com/office/drawing/2014/main" id="{A91A0DFA-35BD-40C1-87B4-E5FE10A63CCD}"/>
              </a:ext>
            </a:extLst>
          </p:cNvPr>
          <p:cNvSpPr txBox="1"/>
          <p:nvPr/>
        </p:nvSpPr>
        <p:spPr>
          <a:xfrm>
            <a:off x="3886218" y="1420706"/>
            <a:ext cx="1752554" cy="523220"/>
          </a:xfrm>
          <a:prstGeom prst="rect">
            <a:avLst/>
          </a:prstGeom>
          <a:noFill/>
        </p:spPr>
        <p:txBody>
          <a:bodyPr wrap="square" rtlCol="0">
            <a:spAutoFit/>
          </a:bodyPr>
          <a:lstStyle/>
          <a:p>
            <a:r>
              <a:rPr lang="zh-CN" altLang="en-US"/>
              <a:t>存放实现各种功能的逻辑函数</a:t>
            </a:r>
            <a:endParaRPr lang="zh-CN" altLang="en-US" dirty="0"/>
          </a:p>
        </p:txBody>
      </p:sp>
      <p:sp>
        <p:nvSpPr>
          <p:cNvPr id="9" name="文本框 8">
            <a:extLst>
              <a:ext uri="{FF2B5EF4-FFF2-40B4-BE49-F238E27FC236}">
                <a16:creationId xmlns:a16="http://schemas.microsoft.com/office/drawing/2014/main" id="{BE807EB8-477C-45D2-920A-16D7E6FBCC1E}"/>
              </a:ext>
            </a:extLst>
          </p:cNvPr>
          <p:cNvSpPr txBox="1"/>
          <p:nvPr/>
        </p:nvSpPr>
        <p:spPr>
          <a:xfrm>
            <a:off x="6172158" y="1420706"/>
            <a:ext cx="1600158" cy="523220"/>
          </a:xfrm>
          <a:prstGeom prst="rect">
            <a:avLst/>
          </a:prstGeom>
          <a:noFill/>
        </p:spPr>
        <p:txBody>
          <a:bodyPr wrap="square" rtlCol="0">
            <a:spAutoFit/>
          </a:bodyPr>
          <a:lstStyle/>
          <a:p>
            <a:r>
              <a:rPr lang="zh-CN" altLang="en-US"/>
              <a:t>存放与游戏界面相关的函数</a:t>
            </a:r>
            <a:endParaRPr lang="zh-CN" altLang="en-US" dirty="0"/>
          </a:p>
        </p:txBody>
      </p:sp>
      <p:sp>
        <p:nvSpPr>
          <p:cNvPr id="10" name="文本框 9">
            <a:extLst>
              <a:ext uri="{FF2B5EF4-FFF2-40B4-BE49-F238E27FC236}">
                <a16:creationId xmlns:a16="http://schemas.microsoft.com/office/drawing/2014/main" id="{B4B303F2-7D30-4541-AE73-325F3DF748F8}"/>
              </a:ext>
            </a:extLst>
          </p:cNvPr>
          <p:cNvSpPr txBox="1"/>
          <p:nvPr/>
        </p:nvSpPr>
        <p:spPr>
          <a:xfrm>
            <a:off x="3886218" y="3962386"/>
            <a:ext cx="1600158" cy="954107"/>
          </a:xfrm>
          <a:prstGeom prst="rect">
            <a:avLst/>
          </a:prstGeom>
          <a:noFill/>
        </p:spPr>
        <p:txBody>
          <a:bodyPr wrap="square" rtlCol="0">
            <a:spAutoFit/>
          </a:bodyPr>
          <a:lstStyle/>
          <a:p>
            <a:r>
              <a:rPr lang="zh-CN" altLang="en-US" dirty="0"/>
              <a:t>声明并定义</a:t>
            </a:r>
            <a:r>
              <a:rPr lang="en-US" altLang="zh-CN" dirty="0" err="1"/>
              <a:t>BaseBall</a:t>
            </a:r>
            <a:r>
              <a:rPr lang="zh-CN" altLang="en-US" dirty="0"/>
              <a:t>类以及一些全局函数的声明</a:t>
            </a:r>
          </a:p>
        </p:txBody>
      </p:sp>
    </p:spTree>
    <p:extLst>
      <p:ext uri="{BB962C8B-B14F-4D97-AF65-F5344CB8AC3E}">
        <p14:creationId xmlns:p14="http://schemas.microsoft.com/office/powerpoint/2010/main" val="306466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3ED80AF-61BA-456A-97B2-4995BCB6A45C}"/>
              </a:ext>
            </a:extLst>
          </p:cNvPr>
          <p:cNvSpPr>
            <a:spLocks noGrp="1"/>
          </p:cNvSpPr>
          <p:nvPr>
            <p:ph type="dt" sz="half" idx="10"/>
          </p:nvPr>
        </p:nvSpPr>
        <p:spPr/>
        <p:txBody>
          <a:bodyPr/>
          <a:lstStyle/>
          <a:p>
            <a:pPr>
              <a:defRPr/>
            </a:pPr>
            <a:fld id="{76A66865-871D-4295-9F7E-B3D74BF5352C}" type="datetime1">
              <a:rPr lang="zh-CN" altLang="en-US" smtClean="0"/>
              <a:pPr>
                <a:defRPr/>
              </a:pPr>
              <a:t>2021/9/3</a:t>
            </a:fld>
            <a:endParaRPr lang="zh-CN" altLang="en-US" sz="1800"/>
          </a:p>
        </p:txBody>
      </p:sp>
      <p:sp>
        <p:nvSpPr>
          <p:cNvPr id="4" name="灯片编号占位符 3">
            <a:extLst>
              <a:ext uri="{FF2B5EF4-FFF2-40B4-BE49-F238E27FC236}">
                <a16:creationId xmlns:a16="http://schemas.microsoft.com/office/drawing/2014/main" id="{FE6C766E-22A8-41A1-82DD-80F62687BC55}"/>
              </a:ext>
            </a:extLst>
          </p:cNvPr>
          <p:cNvSpPr>
            <a:spLocks noGrp="1"/>
          </p:cNvSpPr>
          <p:nvPr>
            <p:ph type="sldNum" sz="quarter" idx="12"/>
          </p:nvPr>
        </p:nvSpPr>
        <p:spPr/>
        <p:txBody>
          <a:bodyPr/>
          <a:lstStyle/>
          <a:p>
            <a:pPr>
              <a:defRPr/>
            </a:pPr>
            <a:fld id="{3218BD46-B495-4465-9193-B21700B6A28D}" type="slidenum">
              <a:rPr lang="zh-CN" altLang="en-US" smtClean="0"/>
              <a:pPr>
                <a:defRPr/>
              </a:pPr>
              <a:t>4</a:t>
            </a:fld>
            <a:endParaRPr lang="zh-CN" altLang="en-US" sz="1800">
              <a:latin typeface="Palatino Linotype"/>
              <a:sym typeface="Palatino Linotype" panose="02040502050505030304" pitchFamily="18" charset="0"/>
            </a:endParaRPr>
          </a:p>
        </p:txBody>
      </p:sp>
      <p:graphicFrame>
        <p:nvGraphicFramePr>
          <p:cNvPr id="7" name="表格 7">
            <a:extLst>
              <a:ext uri="{FF2B5EF4-FFF2-40B4-BE49-F238E27FC236}">
                <a16:creationId xmlns:a16="http://schemas.microsoft.com/office/drawing/2014/main" id="{BA91B2D2-D23D-483E-87F6-D82F04F618D1}"/>
              </a:ext>
            </a:extLst>
          </p:cNvPr>
          <p:cNvGraphicFramePr>
            <a:graphicFrameLocks noGrp="1"/>
          </p:cNvGraphicFramePr>
          <p:nvPr>
            <p:extLst>
              <p:ext uri="{D42A27DB-BD31-4B8C-83A1-F6EECF244321}">
                <p14:modId xmlns:p14="http://schemas.microsoft.com/office/powerpoint/2010/main" val="3708360567"/>
              </p:ext>
            </p:extLst>
          </p:nvPr>
        </p:nvGraphicFramePr>
        <p:xfrm>
          <a:off x="152516" y="2592600"/>
          <a:ext cx="4571880" cy="3020160"/>
        </p:xfrm>
        <a:graphic>
          <a:graphicData uri="http://schemas.openxmlformats.org/drawingml/2006/table">
            <a:tbl>
              <a:tblPr firstRow="1" bandRow="1">
                <a:tableStyleId>{8A107856-5554-42FB-B03E-39F5DBC370BA}</a:tableStyleId>
              </a:tblPr>
              <a:tblGrid>
                <a:gridCol w="1142970">
                  <a:extLst>
                    <a:ext uri="{9D8B030D-6E8A-4147-A177-3AD203B41FA5}">
                      <a16:colId xmlns:a16="http://schemas.microsoft.com/office/drawing/2014/main" val="2909473660"/>
                    </a:ext>
                  </a:extLst>
                </a:gridCol>
                <a:gridCol w="1142970">
                  <a:extLst>
                    <a:ext uri="{9D8B030D-6E8A-4147-A177-3AD203B41FA5}">
                      <a16:colId xmlns:a16="http://schemas.microsoft.com/office/drawing/2014/main" val="1535844434"/>
                    </a:ext>
                  </a:extLst>
                </a:gridCol>
                <a:gridCol w="1142970">
                  <a:extLst>
                    <a:ext uri="{9D8B030D-6E8A-4147-A177-3AD203B41FA5}">
                      <a16:colId xmlns:a16="http://schemas.microsoft.com/office/drawing/2014/main" val="3522067369"/>
                    </a:ext>
                  </a:extLst>
                </a:gridCol>
                <a:gridCol w="1142970">
                  <a:extLst>
                    <a:ext uri="{9D8B030D-6E8A-4147-A177-3AD203B41FA5}">
                      <a16:colId xmlns:a16="http://schemas.microsoft.com/office/drawing/2014/main" val="1677923705"/>
                    </a:ext>
                  </a:extLst>
                </a:gridCol>
              </a:tblGrid>
              <a:tr h="755040">
                <a:tc>
                  <a:txBody>
                    <a:bodyPr/>
                    <a:lstStyle/>
                    <a:p>
                      <a:r>
                        <a:rPr lang="en-US" altLang="zh-CN" dirty="0"/>
                        <a:t>Ball[0][0]</a:t>
                      </a:r>
                      <a:endParaRPr lang="zh-CN" altLang="en-US" dirty="0"/>
                    </a:p>
                  </a:txBody>
                  <a:tcPr/>
                </a:tc>
                <a:tc>
                  <a:txBody>
                    <a:bodyPr/>
                    <a:lstStyle/>
                    <a:p>
                      <a:r>
                        <a:rPr lang="en-US" altLang="zh-CN" dirty="0"/>
                        <a:t>Ball[0][1]</a:t>
                      </a:r>
                      <a:endParaRPr lang="zh-CN" altLang="en-US" dirty="0"/>
                    </a:p>
                  </a:txBody>
                  <a:tcPr/>
                </a:tc>
                <a:tc>
                  <a:txBody>
                    <a:bodyPr/>
                    <a:lstStyle/>
                    <a:p>
                      <a:r>
                        <a:rPr lang="en-US" altLang="zh-CN" dirty="0"/>
                        <a:t>……</a:t>
                      </a:r>
                      <a:endParaRPr lang="zh-CN" altLang="en-US" dirty="0"/>
                    </a:p>
                  </a:txBody>
                  <a:tcPr/>
                </a:tc>
                <a:tc>
                  <a:txBody>
                    <a:bodyPr/>
                    <a:lstStyle/>
                    <a:p>
                      <a:r>
                        <a:rPr lang="en-US" altLang="zh-CN" dirty="0"/>
                        <a:t>Ball[0][8]</a:t>
                      </a:r>
                      <a:endParaRPr lang="zh-CN" altLang="en-US" dirty="0"/>
                    </a:p>
                  </a:txBody>
                  <a:tcPr/>
                </a:tc>
                <a:extLst>
                  <a:ext uri="{0D108BD9-81ED-4DB2-BD59-A6C34878D82A}">
                    <a16:rowId xmlns:a16="http://schemas.microsoft.com/office/drawing/2014/main" val="1660880746"/>
                  </a:ext>
                </a:extLst>
              </a:tr>
              <a:tr h="755040">
                <a:tc>
                  <a:txBody>
                    <a:bodyPr/>
                    <a:lstStyle/>
                    <a:p>
                      <a:r>
                        <a:rPr lang="en-US" altLang="zh-CN" b="1" dirty="0"/>
                        <a:t>Ball[1][0]</a:t>
                      </a:r>
                      <a:endParaRPr lang="zh-CN" altLang="en-US" b="1" dirty="0"/>
                    </a:p>
                  </a:txBody>
                  <a:tcPr/>
                </a:tc>
                <a:tc>
                  <a:txBody>
                    <a:bodyPr/>
                    <a:lstStyle/>
                    <a:p>
                      <a:r>
                        <a:rPr lang="en-US" altLang="zh-CN" b="1" dirty="0"/>
                        <a:t>Ball[1][1]</a:t>
                      </a:r>
                      <a:endParaRPr lang="zh-CN" altLang="en-US" b="1" dirty="0"/>
                    </a:p>
                  </a:txBody>
                  <a:tcPr/>
                </a:tc>
                <a:tc>
                  <a:txBody>
                    <a:bodyPr/>
                    <a:lstStyle/>
                    <a:p>
                      <a:r>
                        <a:rPr lang="en-US" altLang="zh-CN" dirty="0"/>
                        <a:t>……</a:t>
                      </a:r>
                      <a:endParaRPr lang="zh-CN" altLang="en-US" dirty="0"/>
                    </a:p>
                  </a:txBody>
                  <a:tcPr/>
                </a:tc>
                <a:tc>
                  <a:txBody>
                    <a:bodyPr/>
                    <a:lstStyle/>
                    <a:p>
                      <a:r>
                        <a:rPr lang="en-US" altLang="zh-CN" b="1" dirty="0"/>
                        <a:t>Ball[1][8]</a:t>
                      </a:r>
                      <a:endParaRPr lang="zh-CN" altLang="en-US" b="1" dirty="0"/>
                    </a:p>
                  </a:txBody>
                  <a:tcPr/>
                </a:tc>
                <a:extLst>
                  <a:ext uri="{0D108BD9-81ED-4DB2-BD59-A6C34878D82A}">
                    <a16:rowId xmlns:a16="http://schemas.microsoft.com/office/drawing/2014/main" val="4010318562"/>
                  </a:ext>
                </a:extLst>
              </a:tr>
              <a:tr h="755040">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2884883623"/>
                  </a:ext>
                </a:extLst>
              </a:tr>
              <a:tr h="755040">
                <a:tc>
                  <a:txBody>
                    <a:bodyPr/>
                    <a:lstStyle/>
                    <a:p>
                      <a:r>
                        <a:rPr lang="en-US" altLang="zh-CN" b="1" dirty="0"/>
                        <a:t>Ball[8][0]</a:t>
                      </a:r>
                      <a:endParaRPr lang="zh-CN" altLang="en-US" b="1" dirty="0"/>
                    </a:p>
                  </a:txBody>
                  <a:tcPr/>
                </a:tc>
                <a:tc>
                  <a:txBody>
                    <a:bodyPr/>
                    <a:lstStyle/>
                    <a:p>
                      <a:r>
                        <a:rPr lang="en-US" altLang="zh-CN" b="1" dirty="0"/>
                        <a:t>Ball[8][1]</a:t>
                      </a:r>
                      <a:endParaRPr lang="zh-CN" altLang="en-US" b="1" dirty="0"/>
                    </a:p>
                  </a:txBody>
                  <a:tcPr/>
                </a:tc>
                <a:tc>
                  <a:txBody>
                    <a:bodyPr/>
                    <a:lstStyle/>
                    <a:p>
                      <a:r>
                        <a:rPr lang="en-US" altLang="zh-CN" dirty="0"/>
                        <a:t>……</a:t>
                      </a:r>
                      <a:endParaRPr lang="zh-CN" altLang="en-US" dirty="0"/>
                    </a:p>
                  </a:txBody>
                  <a:tcPr/>
                </a:tc>
                <a:tc>
                  <a:txBody>
                    <a:bodyPr/>
                    <a:lstStyle/>
                    <a:p>
                      <a:r>
                        <a:rPr lang="en-US" altLang="zh-CN" b="1" dirty="0"/>
                        <a:t>Ball[8][8]</a:t>
                      </a:r>
                      <a:endParaRPr lang="zh-CN" altLang="en-US" b="1" dirty="0"/>
                    </a:p>
                  </a:txBody>
                  <a:tcPr/>
                </a:tc>
                <a:extLst>
                  <a:ext uri="{0D108BD9-81ED-4DB2-BD59-A6C34878D82A}">
                    <a16:rowId xmlns:a16="http://schemas.microsoft.com/office/drawing/2014/main" val="641595775"/>
                  </a:ext>
                </a:extLst>
              </a:tr>
            </a:tbl>
          </a:graphicData>
        </a:graphic>
      </p:graphicFrame>
      <p:sp>
        <p:nvSpPr>
          <p:cNvPr id="9" name="标题 1">
            <a:extLst>
              <a:ext uri="{FF2B5EF4-FFF2-40B4-BE49-F238E27FC236}">
                <a16:creationId xmlns:a16="http://schemas.microsoft.com/office/drawing/2014/main" id="{C789C553-B20E-4381-B2F6-4943D47AA96B}"/>
              </a:ext>
            </a:extLst>
          </p:cNvPr>
          <p:cNvSpPr txBox="1">
            <a:spLocks noChangeArrowheads="1"/>
          </p:cNvSpPr>
          <p:nvPr/>
        </p:nvSpPr>
        <p:spPr bwMode="auto">
          <a:xfrm>
            <a:off x="369888" y="457278"/>
            <a:ext cx="7993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ts val="3400"/>
              </a:lnSpc>
              <a:spcBef>
                <a:spcPct val="0"/>
              </a:spcBef>
              <a:spcAft>
                <a:spcPct val="0"/>
              </a:spcAft>
              <a:defRPr sz="3200" b="1" kern="1200">
                <a:solidFill>
                  <a:schemeClr val="tx2"/>
                </a:solidFill>
                <a:latin typeface="+mj-lt"/>
                <a:ea typeface="+mj-ea"/>
                <a:cs typeface="+mj-cs"/>
                <a:sym typeface="Palatino Linotype" panose="02040502050505030304" pitchFamily="18" charset="0"/>
              </a:defRPr>
            </a:lvl1pPr>
            <a:lvl2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2pPr>
            <a:lvl3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3pPr>
            <a:lvl4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4pPr>
            <a:lvl5pPr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5pPr>
            <a:lvl6pPr marL="4572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6pPr>
            <a:lvl7pPr marL="9144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7pPr>
            <a:lvl8pPr marL="13716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8pPr>
            <a:lvl9pPr marL="1828800" algn="l" rtl="0" eaLnBrk="0" fontAlgn="base" hangingPunct="0">
              <a:lnSpc>
                <a:spcPts val="3400"/>
              </a:lnSpc>
              <a:spcBef>
                <a:spcPct val="0"/>
              </a:spcBef>
              <a:spcAft>
                <a:spcPct val="0"/>
              </a:spcAft>
              <a:defRPr sz="3200" b="1">
                <a:solidFill>
                  <a:schemeClr val="tx2"/>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lvl9pPr>
          </a:lstStyle>
          <a:p>
            <a:pPr>
              <a:buFontTx/>
            </a:pPr>
            <a:r>
              <a:rPr lang="zh-CN" altLang="en-US" dirty="0">
                <a:latin typeface="Arial" panose="020B0604020202020204" pitchFamily="34" charset="0"/>
                <a:ea typeface="宋体" pitchFamily="2" charset="-122"/>
                <a:cs typeface="Arial" panose="020B0604020202020204" pitchFamily="34" charset="0"/>
              </a:rPr>
              <a:t>程序的框架和设计思路</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10" name="文本框 9">
            <a:extLst>
              <a:ext uri="{FF2B5EF4-FFF2-40B4-BE49-F238E27FC236}">
                <a16:creationId xmlns:a16="http://schemas.microsoft.com/office/drawing/2014/main" id="{45ECC13E-9257-4EF3-8580-FED732A1365D}"/>
              </a:ext>
            </a:extLst>
          </p:cNvPr>
          <p:cNvSpPr txBox="1"/>
          <p:nvPr/>
        </p:nvSpPr>
        <p:spPr>
          <a:xfrm>
            <a:off x="457308" y="1219258"/>
            <a:ext cx="6934018" cy="1200329"/>
          </a:xfrm>
          <a:prstGeom prst="rect">
            <a:avLst/>
          </a:prstGeom>
          <a:noFill/>
        </p:spPr>
        <p:txBody>
          <a:bodyPr wrap="square" rtlCol="0">
            <a:spAutoFit/>
          </a:bodyPr>
          <a:lstStyle/>
          <a:p>
            <a:r>
              <a:rPr lang="zh-CN" altLang="en-US" sz="1800" b="1" dirty="0"/>
              <a:t>游戏数据：</a:t>
            </a:r>
            <a:r>
              <a:rPr lang="zh-CN" altLang="en-US" sz="1800" dirty="0"/>
              <a:t>创建一个</a:t>
            </a:r>
            <a:r>
              <a:rPr lang="en-US" altLang="zh-CN" sz="1800" dirty="0" err="1"/>
              <a:t>BaseBall</a:t>
            </a:r>
            <a:r>
              <a:rPr lang="zh-CN" altLang="en-US" sz="1800" dirty="0"/>
              <a:t>的</a:t>
            </a:r>
            <a:r>
              <a:rPr lang="en-US" altLang="zh-CN" sz="1800" dirty="0"/>
              <a:t>class</a:t>
            </a:r>
            <a:r>
              <a:rPr lang="zh-CN" altLang="en-US" sz="1800" dirty="0"/>
              <a:t>，用一个</a:t>
            </a:r>
            <a:r>
              <a:rPr lang="en-US" altLang="zh-CN" sz="1800" dirty="0"/>
              <a:t>9×9</a:t>
            </a:r>
            <a:r>
              <a:rPr lang="zh-CN" altLang="en-US" sz="1800" dirty="0"/>
              <a:t>的</a:t>
            </a:r>
            <a:r>
              <a:rPr lang="en-US" altLang="zh-CN" sz="1800" dirty="0" err="1"/>
              <a:t>BaseBall</a:t>
            </a:r>
            <a:r>
              <a:rPr lang="zh-CN" altLang="en-US" sz="1800" dirty="0"/>
              <a:t>类的对象数组</a:t>
            </a:r>
            <a:r>
              <a:rPr lang="en-US" altLang="zh-CN" sz="1800" dirty="0"/>
              <a:t>Ball[9][9]</a:t>
            </a:r>
            <a:r>
              <a:rPr lang="zh-CN" altLang="en-US" sz="1800" dirty="0"/>
              <a:t>来记录所有的游戏数据</a:t>
            </a:r>
            <a:endParaRPr lang="en-US" altLang="zh-CN" sz="1800" dirty="0"/>
          </a:p>
          <a:p>
            <a:endParaRPr lang="en-US" altLang="zh-CN" sz="1800" dirty="0"/>
          </a:p>
          <a:p>
            <a:r>
              <a:rPr lang="zh-CN" altLang="en-US" sz="1800" dirty="0"/>
              <a:t>（另外还有一个全局变量</a:t>
            </a:r>
            <a:r>
              <a:rPr lang="en-US" altLang="zh-CN" sz="1800" dirty="0"/>
              <a:t>score</a:t>
            </a:r>
            <a:r>
              <a:rPr lang="zh-CN" altLang="en-US" sz="1800" dirty="0"/>
              <a:t>记录玩家的得分）</a:t>
            </a:r>
          </a:p>
        </p:txBody>
      </p:sp>
      <p:sp>
        <p:nvSpPr>
          <p:cNvPr id="11" name="箭头: 右 10">
            <a:extLst>
              <a:ext uri="{FF2B5EF4-FFF2-40B4-BE49-F238E27FC236}">
                <a16:creationId xmlns:a16="http://schemas.microsoft.com/office/drawing/2014/main" id="{D7BDCBF8-54FC-400C-BD0F-7C904375AF8F}"/>
              </a:ext>
            </a:extLst>
          </p:cNvPr>
          <p:cNvSpPr/>
          <p:nvPr/>
        </p:nvSpPr>
        <p:spPr bwMode="auto">
          <a:xfrm>
            <a:off x="4876792" y="3276604"/>
            <a:ext cx="914376" cy="53338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endParaRPr>
          </a:p>
        </p:txBody>
      </p:sp>
      <p:pic>
        <p:nvPicPr>
          <p:cNvPr id="12" name="图片 11">
            <a:extLst>
              <a:ext uri="{FF2B5EF4-FFF2-40B4-BE49-F238E27FC236}">
                <a16:creationId xmlns:a16="http://schemas.microsoft.com/office/drawing/2014/main" id="{EDBE257B-34AB-47D0-AD04-67EC081915CE}"/>
              </a:ext>
            </a:extLst>
          </p:cNvPr>
          <p:cNvPicPr/>
          <p:nvPr/>
        </p:nvPicPr>
        <p:blipFill rotWithShape="1">
          <a:blip r:embed="rId2"/>
          <a:srcRect l="3" t="4756" r="25490" b="2262"/>
          <a:stretch/>
        </p:blipFill>
        <p:spPr>
          <a:xfrm>
            <a:off x="6040476" y="2498087"/>
            <a:ext cx="2895524" cy="2895524"/>
          </a:xfrm>
          <a:prstGeom prst="rect">
            <a:avLst/>
          </a:prstGeom>
        </p:spPr>
      </p:pic>
    </p:spTree>
    <p:extLst>
      <p:ext uri="{BB962C8B-B14F-4D97-AF65-F5344CB8AC3E}">
        <p14:creationId xmlns:p14="http://schemas.microsoft.com/office/powerpoint/2010/main" val="399501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内容占位符 2"/>
          <p:cNvSpPr>
            <a:spLocks noGrp="1" noChangeArrowheads="1"/>
          </p:cNvSpPr>
          <p:nvPr>
            <p:ph type="body" idx="1"/>
          </p:nvPr>
        </p:nvSpPr>
        <p:spPr>
          <a:xfrm>
            <a:off x="633071" y="1690623"/>
            <a:ext cx="7993062" cy="4176713"/>
          </a:xfrm>
        </p:spPr>
        <p:txBody>
          <a:bodyPr/>
          <a:lstStyle/>
          <a:p>
            <a:pPr marL="0" indent="0">
              <a:lnSpc>
                <a:spcPct val="90000"/>
              </a:lnSpc>
              <a:buNone/>
            </a:pPr>
            <a:endParaRPr lang="en-US" altLang="zh-CN" dirty="0">
              <a:latin typeface="Arial" panose="020B0604020202020204" pitchFamily="34" charset="0"/>
              <a:ea typeface="微软雅黑" panose="020B0503020204020204" pitchFamily="34" charset="-122"/>
              <a:cs typeface="Arial" panose="020B0604020202020204" pitchFamily="34" charset="0"/>
            </a:endParaRPr>
          </a:p>
        </p:txBody>
      </p:sp>
      <p:sp>
        <p:nvSpPr>
          <p:cNvPr id="5124" name="标题 1"/>
          <p:cNvSpPr>
            <a:spLocks noGrp="1" noChangeArrowheads="1"/>
          </p:cNvSpPr>
          <p:nvPr>
            <p:ph type="title" idx="4294967295"/>
          </p:nvPr>
        </p:nvSpPr>
        <p:spPr/>
        <p:txBody>
          <a:bodyPr/>
          <a:lstStyle/>
          <a:p>
            <a:r>
              <a:rPr lang="zh-CN" altLang="en-US" sz="3200" dirty="0">
                <a:latin typeface="Arial" panose="020B0604020202020204" pitchFamily="34" charset="0"/>
                <a:ea typeface="宋体" pitchFamily="2" charset="-122"/>
                <a:cs typeface="Arial" panose="020B0604020202020204" pitchFamily="34" charset="0"/>
              </a:rPr>
              <a:t>程序的框架和设计思路</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5122" name="日期占位符 3"/>
          <p:cNvSpPr>
            <a:spLocks noGrp="1"/>
          </p:cNvSpPr>
          <p:nvPr>
            <p:ph type="dt" sz="half" idx="10"/>
          </p:nvPr>
        </p:nvSpPr>
        <p:spPr>
          <a:noFill/>
        </p:spPr>
        <p:txBody>
          <a:bodyPr/>
          <a:lstStyle>
            <a:lvl1pPr>
              <a:defRPr sz="1400">
                <a:solidFill>
                  <a:schemeClr val="tx1"/>
                </a:solidFill>
                <a:latin typeface="Palatino Linotype" pitchFamily="18" charset="0"/>
                <a:ea typeface="宋体" pitchFamily="2" charset="-122"/>
              </a:defRPr>
            </a:lvl1pPr>
            <a:lvl2pPr marL="742950" indent="-285750">
              <a:defRPr sz="1400">
                <a:solidFill>
                  <a:schemeClr val="tx1"/>
                </a:solidFill>
                <a:latin typeface="Palatino Linotype" pitchFamily="18" charset="0"/>
                <a:ea typeface="宋体" pitchFamily="2" charset="-122"/>
              </a:defRPr>
            </a:lvl2pPr>
            <a:lvl3pPr marL="1143000" indent="-228600">
              <a:defRPr sz="1400">
                <a:solidFill>
                  <a:schemeClr val="tx1"/>
                </a:solidFill>
                <a:latin typeface="Palatino Linotype" pitchFamily="18" charset="0"/>
                <a:ea typeface="宋体" pitchFamily="2" charset="-122"/>
              </a:defRPr>
            </a:lvl3pPr>
            <a:lvl4pPr marL="1600200" indent="-228600">
              <a:defRPr sz="1400">
                <a:solidFill>
                  <a:schemeClr val="tx1"/>
                </a:solidFill>
                <a:latin typeface="Palatino Linotype" pitchFamily="18" charset="0"/>
                <a:ea typeface="宋体" pitchFamily="2" charset="-122"/>
              </a:defRPr>
            </a:lvl4pPr>
            <a:lvl5pPr marL="2057400" indent="-228600">
              <a:defRPr sz="1400">
                <a:solidFill>
                  <a:schemeClr val="tx1"/>
                </a:solidFill>
                <a:latin typeface="Palatino Linotype" pitchFamily="18" charset="0"/>
                <a:ea typeface="宋体" pitchFamily="2" charset="-122"/>
              </a:defRPr>
            </a:lvl5pPr>
            <a:lvl6pPr marL="25146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6pPr>
            <a:lvl7pPr marL="29718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7pPr>
            <a:lvl8pPr marL="34290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8pPr>
            <a:lvl9pPr marL="3886200" indent="-228600" eaLnBrk="0" fontAlgn="base" hangingPunct="0">
              <a:spcBef>
                <a:spcPct val="0"/>
              </a:spcBef>
              <a:spcAft>
                <a:spcPct val="0"/>
              </a:spcAft>
              <a:buFont typeface="Arial" pitchFamily="34" charset="0"/>
              <a:defRPr sz="1400">
                <a:solidFill>
                  <a:schemeClr val="tx1"/>
                </a:solidFill>
                <a:latin typeface="Palatino Linotype" pitchFamily="18" charset="0"/>
                <a:ea typeface="宋体" pitchFamily="2" charset="-122"/>
              </a:defRPr>
            </a:lvl9pPr>
          </a:lstStyle>
          <a:p>
            <a:fld id="{68BB52C1-365C-4C63-936D-B140C07914F1}" type="datetime1">
              <a:rPr lang="zh-CN" altLang="en-US" sz="1100" smtClean="0">
                <a:solidFill>
                  <a:srgbClr val="000000"/>
                </a:solidFill>
                <a:latin typeface="Arial" panose="020B0604020202020204" pitchFamily="34" charset="0"/>
                <a:cs typeface="Arial" panose="020B0604020202020204" pitchFamily="34" charset="0"/>
              </a:rPr>
              <a:pPr/>
              <a:t>2021/9/3</a:t>
            </a:fld>
            <a:endParaRPr lang="zh-CN" altLang="zh-CN" sz="1800" dirty="0">
              <a:solidFill>
                <a:srgbClr val="000000"/>
              </a:solidFill>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2"/>
          </p:nvPr>
        </p:nvSpPr>
        <p:spPr/>
        <p:txBody>
          <a:bodyPr/>
          <a:lstStyle/>
          <a:p>
            <a:pPr>
              <a:defRPr/>
            </a:pPr>
            <a:fld id="{60695F15-6C25-4B5C-B892-4287FE61A0D3}" type="slidenum">
              <a:rPr lang="zh-CN" altLang="zh-CN" smtClean="0">
                <a:solidFill>
                  <a:srgbClr val="000000"/>
                </a:solidFill>
                <a:cs typeface="Arial" panose="020B0604020202020204" pitchFamily="34" charset="0"/>
              </a:rPr>
              <a:pPr>
                <a:defRPr/>
              </a:pPr>
              <a:t>5</a:t>
            </a:fld>
            <a:endParaRPr lang="zh-CN" altLang="zh-CN" sz="1800" b="0">
              <a:solidFill>
                <a:srgbClr val="000000"/>
              </a:solidFill>
              <a:cs typeface="Arial" panose="020B0604020202020204" pitchFamily="34" charset="0"/>
            </a:endParaRPr>
          </a:p>
        </p:txBody>
      </p:sp>
      <p:sp>
        <p:nvSpPr>
          <p:cNvPr id="9" name="圆角矩形 8"/>
          <p:cNvSpPr/>
          <p:nvPr/>
        </p:nvSpPr>
        <p:spPr bwMode="auto">
          <a:xfrm>
            <a:off x="551423" y="1447852"/>
            <a:ext cx="8074710" cy="4571880"/>
          </a:xfrm>
          <a:prstGeom prst="roundRect">
            <a:avLst/>
          </a:prstGeom>
          <a:noFill/>
          <a:ln w="9525" cap="flat" cmpd="sng" algn="ctr">
            <a:solidFill>
              <a:schemeClr val="tx1"/>
            </a:solidFill>
            <a:prstDash val="solid"/>
            <a:round/>
            <a:headEnd type="none" w="med" len="med"/>
            <a:tailEnd type="none" w="med" len="med"/>
          </a:ln>
          <a:effectLst>
            <a:glow rad="63500">
              <a:schemeClr val="accent3">
                <a:satMod val="175000"/>
                <a:alpha val="40000"/>
              </a:schemeClr>
            </a:glow>
            <a:outerShdw blurRad="368300" dist="50800" dir="5400000" algn="ctr" rotWithShape="0">
              <a:srgbClr val="000000">
                <a:alpha val="43137"/>
              </a:srgbClr>
            </a:outerShdw>
            <a:reflection endPos="0" dir="5400000" sy="-100000" algn="bl" rotWithShape="0"/>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endParaRPr lang="zh-CN" altLang="en-US">
              <a:solidFill>
                <a:srgbClr val="000000"/>
              </a:solidFill>
              <a:latin typeface="Arial" panose="020B0604020202020204" pitchFamily="34" charset="0"/>
              <a:cs typeface="Arial" panose="020B0604020202020204" pitchFamily="34" charset="0"/>
            </a:endParaRPr>
          </a:p>
        </p:txBody>
      </p:sp>
      <p:graphicFrame>
        <p:nvGraphicFramePr>
          <p:cNvPr id="10" name="图示 9">
            <a:extLst>
              <a:ext uri="{FF2B5EF4-FFF2-40B4-BE49-F238E27FC236}">
                <a16:creationId xmlns:a16="http://schemas.microsoft.com/office/drawing/2014/main" id="{BFB72137-B472-4DC1-A2FF-021B84AD6A31}"/>
              </a:ext>
            </a:extLst>
          </p:cNvPr>
          <p:cNvGraphicFramePr/>
          <p:nvPr>
            <p:extLst>
              <p:ext uri="{D42A27DB-BD31-4B8C-83A1-F6EECF244321}">
                <p14:modId xmlns:p14="http://schemas.microsoft.com/office/powerpoint/2010/main" val="336507400"/>
              </p:ext>
            </p:extLst>
          </p:nvPr>
        </p:nvGraphicFramePr>
        <p:xfrm>
          <a:off x="431800" y="164265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文本框 12">
            <a:extLst>
              <a:ext uri="{FF2B5EF4-FFF2-40B4-BE49-F238E27FC236}">
                <a16:creationId xmlns:a16="http://schemas.microsoft.com/office/drawing/2014/main" id="{412E5FA3-BD41-4D24-BA05-82B5106FD6CB}"/>
              </a:ext>
            </a:extLst>
          </p:cNvPr>
          <p:cNvSpPr txBox="1"/>
          <p:nvPr/>
        </p:nvSpPr>
        <p:spPr>
          <a:xfrm>
            <a:off x="1219288" y="3429000"/>
            <a:ext cx="1066772" cy="369332"/>
          </a:xfrm>
          <a:prstGeom prst="rect">
            <a:avLst/>
          </a:prstGeom>
          <a:noFill/>
        </p:spPr>
        <p:txBody>
          <a:bodyPr wrap="square" rtlCol="0">
            <a:spAutoFit/>
          </a:bodyPr>
          <a:lstStyle/>
          <a:p>
            <a:r>
              <a:rPr lang="en-US" altLang="zh-CN" sz="1800" dirty="0" err="1">
                <a:solidFill>
                  <a:schemeClr val="bg1"/>
                </a:solidFill>
              </a:rPr>
              <a:t>BaseBall</a:t>
            </a:r>
            <a:endParaRPr lang="zh-CN" altLang="en-US" dirty="0">
              <a:solidFill>
                <a:schemeClr val="bg1"/>
              </a:solidFill>
            </a:endParaRPr>
          </a:p>
        </p:txBody>
      </p:sp>
      <p:sp>
        <p:nvSpPr>
          <p:cNvPr id="14" name="文本框 13">
            <a:extLst>
              <a:ext uri="{FF2B5EF4-FFF2-40B4-BE49-F238E27FC236}">
                <a16:creationId xmlns:a16="http://schemas.microsoft.com/office/drawing/2014/main" id="{58E344EE-527D-4EA0-999D-49C9D19E909B}"/>
              </a:ext>
            </a:extLst>
          </p:cNvPr>
          <p:cNvSpPr txBox="1"/>
          <p:nvPr/>
        </p:nvSpPr>
        <p:spPr>
          <a:xfrm>
            <a:off x="5778283" y="1371654"/>
            <a:ext cx="2753736" cy="6740307"/>
          </a:xfrm>
          <a:prstGeom prst="rect">
            <a:avLst/>
          </a:prstGeom>
          <a:noFill/>
        </p:spPr>
        <p:txBody>
          <a:bodyPr wrap="square" rtlCol="0">
            <a:spAutoFit/>
          </a:bodyPr>
          <a:lstStyle/>
          <a:p>
            <a:r>
              <a:rPr lang="zh-CN" altLang="en-US" sz="1600" dirty="0">
                <a:solidFill>
                  <a:srgbClr val="C00000"/>
                </a:solidFill>
              </a:rPr>
              <a:t>说明：</a:t>
            </a:r>
            <a:endParaRPr lang="en-US" altLang="zh-CN" sz="1600" dirty="0">
              <a:solidFill>
                <a:srgbClr val="C00000"/>
              </a:solidFill>
            </a:endParaRPr>
          </a:p>
          <a:p>
            <a:r>
              <a:rPr lang="en-US" altLang="zh-CN" sz="1600" dirty="0">
                <a:solidFill>
                  <a:srgbClr val="C00000"/>
                </a:solidFill>
              </a:rPr>
              <a:t>Col:</a:t>
            </a:r>
            <a:r>
              <a:rPr lang="zh-CN" altLang="en-US" sz="1600" dirty="0">
                <a:solidFill>
                  <a:srgbClr val="C00000"/>
                </a:solidFill>
              </a:rPr>
              <a:t>珠子的行</a:t>
            </a:r>
            <a:endParaRPr lang="en-US" altLang="zh-CN" sz="1600" dirty="0">
              <a:solidFill>
                <a:srgbClr val="C00000"/>
              </a:solidFill>
            </a:endParaRPr>
          </a:p>
          <a:p>
            <a:r>
              <a:rPr lang="en-US" altLang="zh-CN" sz="1600" dirty="0">
                <a:solidFill>
                  <a:srgbClr val="C00000"/>
                </a:solidFill>
              </a:rPr>
              <a:t>Lin:</a:t>
            </a:r>
            <a:r>
              <a:rPr lang="zh-CN" altLang="en-US" sz="1600" dirty="0">
                <a:solidFill>
                  <a:srgbClr val="C00000"/>
                </a:solidFill>
              </a:rPr>
              <a:t>珠子的列</a:t>
            </a:r>
            <a:endParaRPr lang="en-US" altLang="zh-CN" sz="1600" dirty="0">
              <a:solidFill>
                <a:srgbClr val="C00000"/>
              </a:solidFill>
            </a:endParaRPr>
          </a:p>
          <a:p>
            <a:r>
              <a:rPr lang="en-US" altLang="zh-CN" sz="1600" dirty="0">
                <a:solidFill>
                  <a:srgbClr val="C00000"/>
                </a:solidFill>
              </a:rPr>
              <a:t>Color:</a:t>
            </a:r>
            <a:r>
              <a:rPr lang="zh-CN" altLang="en-US" sz="1600" dirty="0">
                <a:solidFill>
                  <a:srgbClr val="C00000"/>
                </a:solidFill>
              </a:rPr>
              <a:t>珠子颜色</a:t>
            </a:r>
            <a:endParaRPr lang="en-US" altLang="zh-CN" sz="1600" dirty="0">
              <a:solidFill>
                <a:srgbClr val="C00000"/>
              </a:solidFill>
            </a:endParaRPr>
          </a:p>
          <a:p>
            <a:r>
              <a:rPr lang="en-US" altLang="zh-CN" sz="1600" dirty="0">
                <a:solidFill>
                  <a:srgbClr val="C00000"/>
                </a:solidFill>
              </a:rPr>
              <a:t>Exist:</a:t>
            </a:r>
            <a:r>
              <a:rPr lang="zh-CN" altLang="en-US" sz="1600" dirty="0">
                <a:solidFill>
                  <a:srgbClr val="C00000"/>
                </a:solidFill>
              </a:rPr>
              <a:t>珠子存在</a:t>
            </a:r>
            <a:endParaRPr lang="en-US" altLang="zh-CN" sz="1600" dirty="0">
              <a:solidFill>
                <a:srgbClr val="C00000"/>
              </a:solidFill>
            </a:endParaRPr>
          </a:p>
          <a:p>
            <a:endParaRPr lang="en-US" altLang="zh-CN" sz="1600" dirty="0">
              <a:solidFill>
                <a:srgbClr val="C00000"/>
              </a:solidFill>
            </a:endParaRPr>
          </a:p>
          <a:p>
            <a:r>
              <a:rPr lang="en-US" altLang="zh-CN" sz="1600" dirty="0">
                <a:solidFill>
                  <a:srgbClr val="C00000"/>
                </a:solidFill>
              </a:rPr>
              <a:t>Father</a:t>
            </a:r>
            <a:r>
              <a:rPr lang="zh-CN" altLang="en-US" sz="1600" dirty="0">
                <a:solidFill>
                  <a:srgbClr val="C00000"/>
                </a:solidFill>
              </a:rPr>
              <a:t>、</a:t>
            </a:r>
            <a:r>
              <a:rPr lang="en-US" altLang="zh-CN" sz="1600" dirty="0">
                <a:solidFill>
                  <a:srgbClr val="C00000"/>
                </a:solidFill>
              </a:rPr>
              <a:t>F</a:t>
            </a:r>
            <a:r>
              <a:rPr lang="zh-CN" altLang="en-US" sz="1600" dirty="0">
                <a:solidFill>
                  <a:srgbClr val="C00000"/>
                </a:solidFill>
              </a:rPr>
              <a:t>、</a:t>
            </a:r>
            <a:r>
              <a:rPr lang="en-US" altLang="zh-CN" sz="1600" dirty="0">
                <a:solidFill>
                  <a:srgbClr val="C00000"/>
                </a:solidFill>
              </a:rPr>
              <a:t>G</a:t>
            </a:r>
            <a:r>
              <a:rPr lang="zh-CN" altLang="en-US" sz="1600" dirty="0">
                <a:solidFill>
                  <a:srgbClr val="C00000"/>
                </a:solidFill>
              </a:rPr>
              <a:t>、</a:t>
            </a:r>
            <a:r>
              <a:rPr lang="en-US" altLang="zh-CN" sz="1600" dirty="0">
                <a:solidFill>
                  <a:srgbClr val="C00000"/>
                </a:solidFill>
              </a:rPr>
              <a:t>H:</a:t>
            </a:r>
          </a:p>
          <a:p>
            <a:r>
              <a:rPr lang="en-US" altLang="zh-CN" sz="1600" dirty="0">
                <a:solidFill>
                  <a:srgbClr val="C00000"/>
                </a:solidFill>
              </a:rPr>
              <a:t>A</a:t>
            </a:r>
            <a:r>
              <a:rPr lang="zh-CN" altLang="en-US" sz="1600" dirty="0">
                <a:solidFill>
                  <a:srgbClr val="C00000"/>
                </a:solidFill>
              </a:rPr>
              <a:t>*寻路算法中用到的参数</a:t>
            </a:r>
            <a:endParaRPr lang="en-US" altLang="zh-CN" sz="1600" dirty="0">
              <a:solidFill>
                <a:srgbClr val="C00000"/>
              </a:solidFill>
            </a:endParaRPr>
          </a:p>
          <a:p>
            <a:endParaRPr lang="en-US" altLang="zh-CN" sz="1600" dirty="0">
              <a:solidFill>
                <a:srgbClr val="C00000"/>
              </a:solidFill>
            </a:endParaRPr>
          </a:p>
          <a:p>
            <a:r>
              <a:rPr lang="en-US" altLang="zh-CN" sz="1600" dirty="0">
                <a:solidFill>
                  <a:srgbClr val="C00000"/>
                </a:solidFill>
              </a:rPr>
              <a:t>void Show():</a:t>
            </a:r>
            <a:r>
              <a:rPr lang="zh-CN" altLang="en-US" sz="1600" dirty="0">
                <a:solidFill>
                  <a:srgbClr val="C00000"/>
                </a:solidFill>
              </a:rPr>
              <a:t>当珠子状态为“存在”时，在相应位置显示珠子</a:t>
            </a:r>
            <a:r>
              <a:rPr lang="en-US" altLang="zh-CN" sz="1600" dirty="0">
                <a:solidFill>
                  <a:srgbClr val="C00000"/>
                </a:solidFill>
              </a:rPr>
              <a:t>;</a:t>
            </a:r>
          </a:p>
          <a:p>
            <a:endParaRPr lang="en-US" altLang="zh-CN" sz="1600" dirty="0">
              <a:solidFill>
                <a:srgbClr val="C00000"/>
              </a:solidFill>
            </a:endParaRPr>
          </a:p>
          <a:p>
            <a:r>
              <a:rPr lang="en-US" altLang="zh-CN" sz="1600" dirty="0">
                <a:solidFill>
                  <a:srgbClr val="C00000"/>
                </a:solidFill>
              </a:rPr>
              <a:t>int &amp;</a:t>
            </a:r>
            <a:r>
              <a:rPr lang="en-US" altLang="zh-CN" sz="1600" dirty="0" err="1">
                <a:solidFill>
                  <a:srgbClr val="C00000"/>
                </a:solidFill>
              </a:rPr>
              <a:t>Scolor</a:t>
            </a:r>
            <a:r>
              <a:rPr lang="en-US" altLang="zh-CN" sz="1600" dirty="0">
                <a:solidFill>
                  <a:srgbClr val="C00000"/>
                </a:solidFill>
              </a:rPr>
              <a:t>():</a:t>
            </a:r>
            <a:r>
              <a:rPr lang="zh-CN" altLang="en-US" sz="1600" dirty="0">
                <a:solidFill>
                  <a:srgbClr val="C00000"/>
                </a:solidFill>
              </a:rPr>
              <a:t>返回数据成员</a:t>
            </a:r>
            <a:r>
              <a:rPr lang="en-US" altLang="zh-CN" sz="1600" dirty="0">
                <a:solidFill>
                  <a:srgbClr val="C00000"/>
                </a:solidFill>
              </a:rPr>
              <a:t>Color;</a:t>
            </a:r>
          </a:p>
          <a:p>
            <a:endParaRPr lang="en-US" altLang="zh-CN" sz="1600" dirty="0">
              <a:solidFill>
                <a:srgbClr val="C00000"/>
              </a:solidFill>
            </a:endParaRPr>
          </a:p>
          <a:p>
            <a:r>
              <a:rPr lang="en-US" altLang="zh-CN" sz="1600" dirty="0">
                <a:solidFill>
                  <a:srgbClr val="C00000"/>
                </a:solidFill>
              </a:rPr>
              <a:t>void Init():</a:t>
            </a:r>
            <a:r>
              <a:rPr lang="zh-CN" altLang="en-US" sz="1600" dirty="0">
                <a:solidFill>
                  <a:srgbClr val="C00000"/>
                </a:solidFill>
              </a:rPr>
              <a:t>生成起始时刻棋盘上的所有“隐形”的珠子以及</a:t>
            </a:r>
            <a:r>
              <a:rPr lang="en-US" altLang="zh-CN" sz="1600" dirty="0">
                <a:solidFill>
                  <a:srgbClr val="C00000"/>
                </a:solidFill>
              </a:rPr>
              <a:t>7</a:t>
            </a:r>
            <a:r>
              <a:rPr lang="zh-CN" altLang="en-US" sz="1600" dirty="0">
                <a:solidFill>
                  <a:srgbClr val="C00000"/>
                </a:solidFill>
              </a:rPr>
              <a:t>个初始的珠子</a:t>
            </a:r>
            <a:endParaRPr lang="en-US" altLang="zh-CN" sz="1600" dirty="0">
              <a:solidFill>
                <a:srgbClr val="C00000"/>
              </a:solidFill>
            </a:endParaRPr>
          </a:p>
          <a:p>
            <a:endParaRPr lang="en-US" altLang="zh-CN" sz="1600" dirty="0">
              <a:solidFill>
                <a:srgbClr val="C00000"/>
              </a:solidFill>
            </a:endParaRPr>
          </a:p>
          <a:p>
            <a:endParaRPr lang="en-US" altLang="zh-CN" sz="1600" dirty="0">
              <a:solidFill>
                <a:srgbClr val="C00000"/>
              </a:solidFill>
            </a:endParaRPr>
          </a:p>
          <a:p>
            <a:endParaRPr lang="en-US" altLang="zh-CN" sz="1600" dirty="0">
              <a:solidFill>
                <a:srgbClr val="C00000"/>
              </a:solidFill>
            </a:endParaRPr>
          </a:p>
          <a:p>
            <a:endParaRPr lang="en-US" altLang="zh-CN" sz="1600" dirty="0">
              <a:solidFill>
                <a:srgbClr val="C00000"/>
              </a:solidFill>
            </a:endParaRPr>
          </a:p>
          <a:p>
            <a:endParaRPr lang="en-US" altLang="zh-CN" sz="1600" dirty="0">
              <a:solidFill>
                <a:srgbClr val="C00000"/>
              </a:solidFill>
            </a:endParaRPr>
          </a:p>
          <a:p>
            <a:endParaRPr lang="en-US" altLang="zh-CN" sz="1600" dirty="0">
              <a:solidFill>
                <a:srgbClr val="C00000"/>
              </a:solidFill>
            </a:endParaRPr>
          </a:p>
          <a:p>
            <a:endParaRPr lang="en-US" altLang="zh-CN" sz="1600" dirty="0">
              <a:solidFill>
                <a:srgbClr val="C00000"/>
              </a:solidFill>
            </a:endParaRPr>
          </a:p>
          <a:p>
            <a:endParaRPr lang="zh-CN" altLang="en-US" sz="1600" dirty="0">
              <a:solidFill>
                <a:srgbClr val="C00000"/>
              </a:solidFill>
            </a:endParaRPr>
          </a:p>
        </p:txBody>
      </p:sp>
    </p:spTree>
    <p:extLst>
      <p:ext uri="{BB962C8B-B14F-4D97-AF65-F5344CB8AC3E}">
        <p14:creationId xmlns:p14="http://schemas.microsoft.com/office/powerpoint/2010/main" val="96092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5125">
                                            <p:txEl>
                                              <p:pRg st="0" end="0"/>
                                            </p:txEl>
                                          </p:spTgt>
                                        </p:tgtEl>
                                        <p:attrNameLst>
                                          <p:attrName>style.visibility</p:attrName>
                                        </p:attrNameLst>
                                      </p:cBhvr>
                                      <p:to>
                                        <p:strVal val="visible"/>
                                      </p:to>
                                    </p:set>
                                    <p:animEffect transition="in" filter="blinds(horizontal)">
                                      <p:cBhvr>
                                        <p:cTn id="7" dur="500"/>
                                        <p:tgtEl>
                                          <p:spTgt spid="51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Arial" panose="020B0604020202020204" pitchFamily="34" charset="0"/>
                <a:ea typeface="宋体" pitchFamily="2" charset="-122"/>
                <a:cs typeface="Arial" panose="020B0604020202020204" pitchFamily="34" charset="0"/>
              </a:rPr>
              <a:t>程序的框架和设计思路</a:t>
            </a:r>
            <a:endParaRPr lang="zh-CN" altLang="en-US" dirty="0"/>
          </a:p>
        </p:txBody>
      </p:sp>
      <p:sp>
        <p:nvSpPr>
          <p:cNvPr id="3" name="内容占位符 2"/>
          <p:cNvSpPr>
            <a:spLocks noGrp="1"/>
          </p:cNvSpPr>
          <p:nvPr>
            <p:ph idx="1"/>
          </p:nvPr>
        </p:nvSpPr>
        <p:spPr>
          <a:xfrm>
            <a:off x="719138" y="1600248"/>
            <a:ext cx="7993062" cy="4176713"/>
          </a:xfrm>
        </p:spPr>
        <p:txBody>
          <a:bodyPr/>
          <a:lstStyle/>
          <a:p>
            <a:pPr marL="0" indent="0">
              <a:buNone/>
            </a:pPr>
            <a:r>
              <a:rPr lang="zh-CN" altLang="en-US" dirty="0">
                <a:latin typeface="Arial" charset="0"/>
                <a:ea typeface="Arial" charset="0"/>
                <a:cs typeface="Arial" charset="0"/>
              </a:rPr>
              <a:t>总结：</a:t>
            </a:r>
            <a:endParaRPr lang="en-US" altLang="zh-CN" dirty="0">
              <a:latin typeface="Arial" charset="0"/>
              <a:ea typeface="Arial" charset="0"/>
              <a:cs typeface="Arial" charset="0"/>
            </a:endParaRPr>
          </a:p>
          <a:p>
            <a:pPr marL="0" indent="0">
              <a:buNone/>
            </a:pPr>
            <a:r>
              <a:rPr lang="zh-CN" altLang="en-US" dirty="0">
                <a:latin typeface="Arial" charset="0"/>
                <a:ea typeface="Arial" charset="0"/>
                <a:cs typeface="Arial" charset="0"/>
              </a:rPr>
              <a:t>编写不同的函数对</a:t>
            </a:r>
            <a:r>
              <a:rPr lang="en-US" altLang="zh-CN" dirty="0" err="1">
                <a:latin typeface="Arial" charset="0"/>
                <a:ea typeface="Arial" charset="0"/>
                <a:cs typeface="Arial" charset="0"/>
              </a:rPr>
              <a:t>BaseBall</a:t>
            </a:r>
            <a:r>
              <a:rPr lang="zh-CN" altLang="en-US" dirty="0">
                <a:latin typeface="Arial" charset="0"/>
                <a:ea typeface="Arial" charset="0"/>
                <a:cs typeface="Arial" charset="0"/>
              </a:rPr>
              <a:t>的对象数组</a:t>
            </a:r>
            <a:r>
              <a:rPr lang="en-US" altLang="zh-CN" dirty="0">
                <a:latin typeface="Arial" charset="0"/>
                <a:ea typeface="Arial" charset="0"/>
                <a:cs typeface="Arial" charset="0"/>
              </a:rPr>
              <a:t>Ball[9][9]</a:t>
            </a:r>
            <a:r>
              <a:rPr lang="zh-CN" altLang="en-US" dirty="0">
                <a:latin typeface="Arial" charset="0"/>
                <a:ea typeface="Arial" charset="0"/>
                <a:cs typeface="Arial" charset="0"/>
              </a:rPr>
              <a:t>中的数据进行操作，实现游戏的运行。</a:t>
            </a:r>
          </a:p>
        </p:txBody>
      </p:sp>
      <p:sp>
        <p:nvSpPr>
          <p:cNvPr id="4" name="日期占位符 3"/>
          <p:cNvSpPr>
            <a:spLocks noGrp="1"/>
          </p:cNvSpPr>
          <p:nvPr>
            <p:ph type="dt" sz="half" idx="10"/>
          </p:nvPr>
        </p:nvSpPr>
        <p:spPr/>
        <p:txBody>
          <a:bodyPr/>
          <a:lstStyle/>
          <a:p>
            <a:fld id="{24D8C785-7378-415D-A309-342744290516}" type="datetime1">
              <a:rPr lang="zh-CN" altLang="en-US" smtClean="0">
                <a:solidFill>
                  <a:srgbClr val="000000"/>
                </a:solidFill>
              </a:rPr>
              <a:pPr/>
              <a:t>2021/9/3</a:t>
            </a:fld>
            <a:endParaRPr lang="zh-CN" altLang="en-US">
              <a:solidFill>
                <a:srgbClr val="000000"/>
              </a:solidFill>
            </a:endParaRPr>
          </a:p>
        </p:txBody>
      </p:sp>
      <p:sp>
        <p:nvSpPr>
          <p:cNvPr id="6" name="灯片编号占位符 5"/>
          <p:cNvSpPr>
            <a:spLocks noGrp="1"/>
          </p:cNvSpPr>
          <p:nvPr>
            <p:ph type="sldNum" sz="quarter" idx="12"/>
          </p:nvPr>
        </p:nvSpPr>
        <p:spPr/>
        <p:txBody>
          <a:bodyPr/>
          <a:lstStyle/>
          <a:p>
            <a:fld id="{E52A9DF3-219F-46CF-8781-2A66057FD566}" type="slidenum">
              <a:rPr lang="zh-CN" altLang="en-US" smtClean="0">
                <a:solidFill>
                  <a:srgbClr val="000000"/>
                </a:solidFill>
              </a:rPr>
              <a:pPr/>
              <a:t>6</a:t>
            </a:fld>
            <a:endParaRPr lang="zh-CN" altLang="en-US">
              <a:solidFill>
                <a:srgbClr val="000000"/>
              </a:solidFill>
            </a:endParaRPr>
          </a:p>
        </p:txBody>
      </p:sp>
    </p:spTree>
    <p:extLst>
      <p:ext uri="{BB962C8B-B14F-4D97-AF65-F5344CB8AC3E}">
        <p14:creationId xmlns:p14="http://schemas.microsoft.com/office/powerpoint/2010/main" val="195501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游戏界面与珠子生成</a:t>
            </a:r>
          </a:p>
        </p:txBody>
      </p:sp>
      <p:sp>
        <p:nvSpPr>
          <p:cNvPr id="4" name="日期占位符 3"/>
          <p:cNvSpPr>
            <a:spLocks noGrp="1"/>
          </p:cNvSpPr>
          <p:nvPr>
            <p:ph type="dt" sz="half" idx="10"/>
          </p:nvPr>
        </p:nvSpPr>
        <p:spPr/>
        <p:txBody>
          <a:bodyPr/>
          <a:lstStyle/>
          <a:p>
            <a:fld id="{24D8C785-7378-415D-A309-342744290516}" type="datetime1">
              <a:rPr lang="zh-CN" altLang="en-US" smtClean="0">
                <a:solidFill>
                  <a:srgbClr val="000000"/>
                </a:solidFill>
              </a:rPr>
              <a:pPr/>
              <a:t>2021/9/3</a:t>
            </a:fld>
            <a:endParaRPr lang="zh-CN" altLang="en-US">
              <a:solidFill>
                <a:srgbClr val="000000"/>
              </a:solidFill>
            </a:endParaRPr>
          </a:p>
        </p:txBody>
      </p:sp>
      <p:sp>
        <p:nvSpPr>
          <p:cNvPr id="6" name="灯片编号占位符 5"/>
          <p:cNvSpPr>
            <a:spLocks noGrp="1"/>
          </p:cNvSpPr>
          <p:nvPr>
            <p:ph type="sldNum" sz="quarter" idx="12"/>
          </p:nvPr>
        </p:nvSpPr>
        <p:spPr/>
        <p:txBody>
          <a:bodyPr/>
          <a:lstStyle/>
          <a:p>
            <a:fld id="{E52A9DF3-219F-46CF-8781-2A66057FD566}" type="slidenum">
              <a:rPr lang="zh-CN" altLang="en-US" smtClean="0">
                <a:solidFill>
                  <a:srgbClr val="000000"/>
                </a:solidFill>
              </a:rPr>
              <a:pPr/>
              <a:t>7</a:t>
            </a:fld>
            <a:endParaRPr lang="zh-CN" altLang="en-US">
              <a:solidFill>
                <a:srgbClr val="000000"/>
              </a:solidFill>
            </a:endParaRPr>
          </a:p>
        </p:txBody>
      </p:sp>
      <p:sp>
        <p:nvSpPr>
          <p:cNvPr id="9" name="内容占位符 2"/>
          <p:cNvSpPr>
            <a:spLocks noGrp="1"/>
          </p:cNvSpPr>
          <p:nvPr>
            <p:ph idx="1"/>
          </p:nvPr>
        </p:nvSpPr>
        <p:spPr>
          <a:xfrm>
            <a:off x="719138" y="1600248"/>
            <a:ext cx="7993062" cy="4176713"/>
          </a:xfrm>
        </p:spPr>
        <p:txBody>
          <a:bodyPr/>
          <a:lstStyle/>
          <a:p>
            <a:r>
              <a:rPr lang="zh-CN" altLang="en-US" dirty="0">
                <a:latin typeface="Arial" charset="0"/>
                <a:ea typeface="Arial" charset="0"/>
                <a:cs typeface="Arial" charset="0"/>
              </a:rPr>
              <a:t>下载了</a:t>
            </a:r>
            <a:r>
              <a:rPr lang="en-US" altLang="zh-CN" dirty="0" err="1">
                <a:latin typeface="Arial" charset="0"/>
                <a:ea typeface="Arial" charset="0"/>
                <a:cs typeface="Arial" charset="0"/>
              </a:rPr>
              <a:t>EasyX</a:t>
            </a:r>
            <a:r>
              <a:rPr lang="zh-CN" altLang="en-US" dirty="0">
                <a:latin typeface="Arial" charset="0"/>
                <a:ea typeface="Arial" charset="0"/>
                <a:cs typeface="Arial" charset="0"/>
              </a:rPr>
              <a:t>的插件通过</a:t>
            </a:r>
            <a:r>
              <a:rPr lang="en-US" altLang="zh-CN" dirty="0">
                <a:latin typeface="Arial" charset="0"/>
                <a:ea typeface="Arial" charset="0"/>
                <a:cs typeface="Arial" charset="0"/>
              </a:rPr>
              <a:t>include&lt;</a:t>
            </a:r>
            <a:r>
              <a:rPr lang="en-US" altLang="zh-CN" dirty="0" err="1">
                <a:latin typeface="Arial" charset="0"/>
                <a:ea typeface="Arial" charset="0"/>
                <a:cs typeface="Arial" charset="0"/>
              </a:rPr>
              <a:t>graphics.h</a:t>
            </a:r>
            <a:r>
              <a:rPr lang="en-US" altLang="zh-CN" dirty="0">
                <a:latin typeface="Arial" charset="0"/>
                <a:ea typeface="Arial" charset="0"/>
                <a:cs typeface="Arial" charset="0"/>
              </a:rPr>
              <a:t>&gt;</a:t>
            </a:r>
            <a:r>
              <a:rPr lang="zh-CN" altLang="en-US" dirty="0">
                <a:latin typeface="Arial" charset="0"/>
                <a:ea typeface="Arial" charset="0"/>
                <a:cs typeface="Arial" charset="0"/>
              </a:rPr>
              <a:t>绘制</a:t>
            </a:r>
            <a:endParaRPr lang="en-US" altLang="zh-CN" dirty="0">
              <a:latin typeface="Arial" charset="0"/>
              <a:ea typeface="Arial" charset="0"/>
              <a:cs typeface="Arial" charset="0"/>
            </a:endParaRPr>
          </a:p>
          <a:p>
            <a:endParaRPr lang="en-US" altLang="zh-CN" dirty="0">
              <a:latin typeface="Arial" charset="0"/>
              <a:ea typeface="Arial" charset="0"/>
              <a:cs typeface="Arial" charset="0"/>
            </a:endParaRPr>
          </a:p>
          <a:p>
            <a:endParaRPr lang="zh-CN" altLang="en-US" dirty="0">
              <a:latin typeface="Arial" charset="0"/>
              <a:ea typeface="Arial" charset="0"/>
              <a:cs typeface="Arial" charset="0"/>
            </a:endParaRPr>
          </a:p>
        </p:txBody>
      </p:sp>
      <mc:AlternateContent xmlns:mc="http://schemas.openxmlformats.org/markup-compatibility/2006">
        <mc:Choice xmlns:p14="http://schemas.microsoft.com/office/powerpoint/2010/main" Requires="p14">
          <p:contentPart p14:bwMode="auto" r:id="rId3">
            <p14:nvContentPartPr>
              <p14:cNvPr id="8" name="墨迹 7">
                <a:extLst>
                  <a:ext uri="{FF2B5EF4-FFF2-40B4-BE49-F238E27FC236}">
                    <a16:creationId xmlns:a16="http://schemas.microsoft.com/office/drawing/2014/main" id="{AA538D4F-B13F-496A-AA06-124457638DF0}"/>
                  </a:ext>
                </a:extLst>
              </p14:cNvPr>
              <p14:cNvContentPartPr/>
              <p14:nvPr/>
            </p14:nvContentPartPr>
            <p14:xfrm>
              <a:off x="3047798" y="3010768"/>
              <a:ext cx="360" cy="360"/>
            </p14:xfrm>
          </p:contentPart>
        </mc:Choice>
        <mc:Fallback>
          <p:pic>
            <p:nvPicPr>
              <p:cNvPr id="8" name="墨迹 7">
                <a:extLst>
                  <a:ext uri="{FF2B5EF4-FFF2-40B4-BE49-F238E27FC236}">
                    <a16:creationId xmlns:a16="http://schemas.microsoft.com/office/drawing/2014/main" id="{AA538D4F-B13F-496A-AA06-124457638DF0}"/>
                  </a:ext>
                </a:extLst>
              </p:cNvPr>
              <p:cNvPicPr/>
              <p:nvPr/>
            </p:nvPicPr>
            <p:blipFill>
              <a:blip r:embed="rId4"/>
              <a:stretch>
                <a:fillRect/>
              </a:stretch>
            </p:blipFill>
            <p:spPr>
              <a:xfrm>
                <a:off x="3038798" y="3001768"/>
                <a:ext cx="18000" cy="18000"/>
              </a:xfrm>
              <a:prstGeom prst="rect">
                <a:avLst/>
              </a:prstGeom>
            </p:spPr>
          </p:pic>
        </mc:Fallback>
      </mc:AlternateContent>
      <p:grpSp>
        <p:nvGrpSpPr>
          <p:cNvPr id="15" name="组合 14">
            <a:extLst>
              <a:ext uri="{FF2B5EF4-FFF2-40B4-BE49-F238E27FC236}">
                <a16:creationId xmlns:a16="http://schemas.microsoft.com/office/drawing/2014/main" id="{C751B102-6E4F-4EDE-A252-7FB955452B80}"/>
              </a:ext>
            </a:extLst>
          </p:cNvPr>
          <p:cNvGrpSpPr/>
          <p:nvPr/>
        </p:nvGrpSpPr>
        <p:grpSpPr>
          <a:xfrm>
            <a:off x="3107198" y="3880168"/>
            <a:ext cx="360" cy="360"/>
            <a:chOff x="3107198" y="3880168"/>
            <a:chExt cx="360" cy="360"/>
          </a:xfrm>
        </p:grpSpPr>
        <mc:AlternateContent xmlns:mc="http://schemas.openxmlformats.org/markup-compatibility/2006">
          <mc:Choice xmlns:p14="http://schemas.microsoft.com/office/powerpoint/2010/main" Requires="p14">
            <p:contentPart p14:bwMode="auto" r:id="rId5">
              <p14:nvContentPartPr>
                <p14:cNvPr id="10" name="墨迹 9">
                  <a:extLst>
                    <a:ext uri="{FF2B5EF4-FFF2-40B4-BE49-F238E27FC236}">
                      <a16:creationId xmlns:a16="http://schemas.microsoft.com/office/drawing/2014/main" id="{08833CB5-2008-4142-A359-BC42F4E635B0}"/>
                    </a:ext>
                  </a:extLst>
                </p14:cNvPr>
                <p14:cNvContentPartPr/>
                <p14:nvPr/>
              </p14:nvContentPartPr>
              <p14:xfrm>
                <a:off x="3107198" y="3880168"/>
                <a:ext cx="360" cy="360"/>
              </p14:xfrm>
            </p:contentPart>
          </mc:Choice>
          <mc:Fallback>
            <p:pic>
              <p:nvPicPr>
                <p:cNvPr id="10" name="墨迹 9">
                  <a:extLst>
                    <a:ext uri="{FF2B5EF4-FFF2-40B4-BE49-F238E27FC236}">
                      <a16:creationId xmlns:a16="http://schemas.microsoft.com/office/drawing/2014/main" id="{08833CB5-2008-4142-A359-BC42F4E635B0}"/>
                    </a:ext>
                  </a:extLst>
                </p:cNvPr>
                <p:cNvPicPr/>
                <p:nvPr/>
              </p:nvPicPr>
              <p:blipFill>
                <a:blip r:embed="rId4"/>
                <a:stretch>
                  <a:fillRect/>
                </a:stretch>
              </p:blipFill>
              <p:spPr>
                <a:xfrm>
                  <a:off x="3098198" y="387116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墨迹 10">
                  <a:extLst>
                    <a:ext uri="{FF2B5EF4-FFF2-40B4-BE49-F238E27FC236}">
                      <a16:creationId xmlns:a16="http://schemas.microsoft.com/office/drawing/2014/main" id="{CB647294-D8A2-4E62-92B5-DF06068C1DE1}"/>
                    </a:ext>
                  </a:extLst>
                </p14:cNvPr>
                <p14:cNvContentPartPr/>
                <p14:nvPr/>
              </p14:nvContentPartPr>
              <p14:xfrm>
                <a:off x="3107198" y="3880168"/>
                <a:ext cx="360" cy="360"/>
              </p14:xfrm>
            </p:contentPart>
          </mc:Choice>
          <mc:Fallback>
            <p:pic>
              <p:nvPicPr>
                <p:cNvPr id="11" name="墨迹 10">
                  <a:extLst>
                    <a:ext uri="{FF2B5EF4-FFF2-40B4-BE49-F238E27FC236}">
                      <a16:creationId xmlns:a16="http://schemas.microsoft.com/office/drawing/2014/main" id="{CB647294-D8A2-4E62-92B5-DF06068C1DE1}"/>
                    </a:ext>
                  </a:extLst>
                </p:cNvPr>
                <p:cNvPicPr/>
                <p:nvPr/>
              </p:nvPicPr>
              <p:blipFill>
                <a:blip r:embed="rId4"/>
                <a:stretch>
                  <a:fillRect/>
                </a:stretch>
              </p:blipFill>
              <p:spPr>
                <a:xfrm>
                  <a:off x="3098198" y="387116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墨迹 11">
                  <a:extLst>
                    <a:ext uri="{FF2B5EF4-FFF2-40B4-BE49-F238E27FC236}">
                      <a16:creationId xmlns:a16="http://schemas.microsoft.com/office/drawing/2014/main" id="{14A318A4-E864-4018-B511-71A7DC7470DE}"/>
                    </a:ext>
                  </a:extLst>
                </p14:cNvPr>
                <p14:cNvContentPartPr/>
                <p14:nvPr/>
              </p14:nvContentPartPr>
              <p14:xfrm>
                <a:off x="3107198" y="3880168"/>
                <a:ext cx="360" cy="360"/>
              </p14:xfrm>
            </p:contentPart>
          </mc:Choice>
          <mc:Fallback>
            <p:pic>
              <p:nvPicPr>
                <p:cNvPr id="12" name="墨迹 11">
                  <a:extLst>
                    <a:ext uri="{FF2B5EF4-FFF2-40B4-BE49-F238E27FC236}">
                      <a16:creationId xmlns:a16="http://schemas.microsoft.com/office/drawing/2014/main" id="{14A318A4-E864-4018-B511-71A7DC7470DE}"/>
                    </a:ext>
                  </a:extLst>
                </p:cNvPr>
                <p:cNvPicPr/>
                <p:nvPr/>
              </p:nvPicPr>
              <p:blipFill>
                <a:blip r:embed="rId4"/>
                <a:stretch>
                  <a:fillRect/>
                </a:stretch>
              </p:blipFill>
              <p:spPr>
                <a:xfrm>
                  <a:off x="3098198" y="3871168"/>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13" name="墨迹 12">
                <a:extLst>
                  <a:ext uri="{FF2B5EF4-FFF2-40B4-BE49-F238E27FC236}">
                    <a16:creationId xmlns:a16="http://schemas.microsoft.com/office/drawing/2014/main" id="{5C50B4F3-1CAD-428F-8FC6-73E1F56174E8}"/>
                  </a:ext>
                </a:extLst>
              </p14:cNvPr>
              <p14:cNvContentPartPr/>
              <p14:nvPr/>
            </p14:nvContentPartPr>
            <p14:xfrm>
              <a:off x="2616518" y="3709528"/>
              <a:ext cx="360" cy="360"/>
            </p14:xfrm>
          </p:contentPart>
        </mc:Choice>
        <mc:Fallback>
          <p:pic>
            <p:nvPicPr>
              <p:cNvPr id="13" name="墨迹 12">
                <a:extLst>
                  <a:ext uri="{FF2B5EF4-FFF2-40B4-BE49-F238E27FC236}">
                    <a16:creationId xmlns:a16="http://schemas.microsoft.com/office/drawing/2014/main" id="{5C50B4F3-1CAD-428F-8FC6-73E1F56174E8}"/>
                  </a:ext>
                </a:extLst>
              </p:cNvPr>
              <p:cNvPicPr/>
              <p:nvPr/>
            </p:nvPicPr>
            <p:blipFill>
              <a:blip r:embed="rId4"/>
              <a:stretch>
                <a:fillRect/>
              </a:stretch>
            </p:blipFill>
            <p:spPr>
              <a:xfrm>
                <a:off x="2607878" y="370052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墨迹 13">
                <a:extLst>
                  <a:ext uri="{FF2B5EF4-FFF2-40B4-BE49-F238E27FC236}">
                    <a16:creationId xmlns:a16="http://schemas.microsoft.com/office/drawing/2014/main" id="{467B9723-EC9A-4AB1-83DF-917FC96F0442}"/>
                  </a:ext>
                </a:extLst>
              </p14:cNvPr>
              <p14:cNvContentPartPr/>
              <p14:nvPr/>
            </p14:nvContentPartPr>
            <p14:xfrm>
              <a:off x="4237238" y="3701968"/>
              <a:ext cx="360" cy="360"/>
            </p14:xfrm>
          </p:contentPart>
        </mc:Choice>
        <mc:Fallback>
          <p:pic>
            <p:nvPicPr>
              <p:cNvPr id="14" name="墨迹 13">
                <a:extLst>
                  <a:ext uri="{FF2B5EF4-FFF2-40B4-BE49-F238E27FC236}">
                    <a16:creationId xmlns:a16="http://schemas.microsoft.com/office/drawing/2014/main" id="{467B9723-EC9A-4AB1-83DF-917FC96F0442}"/>
                  </a:ext>
                </a:extLst>
              </p:cNvPr>
              <p:cNvPicPr/>
              <p:nvPr/>
            </p:nvPicPr>
            <p:blipFill>
              <a:blip r:embed="rId4"/>
              <a:stretch>
                <a:fillRect/>
              </a:stretch>
            </p:blipFill>
            <p:spPr>
              <a:xfrm>
                <a:off x="4228238" y="369296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墨迹 15">
                <a:extLst>
                  <a:ext uri="{FF2B5EF4-FFF2-40B4-BE49-F238E27FC236}">
                    <a16:creationId xmlns:a16="http://schemas.microsoft.com/office/drawing/2014/main" id="{9E87C879-AC02-481B-9112-AE65BEC87F72}"/>
                  </a:ext>
                </a:extLst>
              </p14:cNvPr>
              <p14:cNvContentPartPr/>
              <p14:nvPr/>
            </p14:nvContentPartPr>
            <p14:xfrm>
              <a:off x="3017918" y="3679288"/>
              <a:ext cx="360" cy="360"/>
            </p14:xfrm>
          </p:contentPart>
        </mc:Choice>
        <mc:Fallback>
          <p:pic>
            <p:nvPicPr>
              <p:cNvPr id="16" name="墨迹 15">
                <a:extLst>
                  <a:ext uri="{FF2B5EF4-FFF2-40B4-BE49-F238E27FC236}">
                    <a16:creationId xmlns:a16="http://schemas.microsoft.com/office/drawing/2014/main" id="{9E87C879-AC02-481B-9112-AE65BEC87F72}"/>
                  </a:ext>
                </a:extLst>
              </p:cNvPr>
              <p:cNvPicPr/>
              <p:nvPr/>
            </p:nvPicPr>
            <p:blipFill>
              <a:blip r:embed="rId4"/>
              <a:stretch>
                <a:fillRect/>
              </a:stretch>
            </p:blipFill>
            <p:spPr>
              <a:xfrm>
                <a:off x="3008918" y="3670648"/>
                <a:ext cx="18000" cy="18000"/>
              </a:xfrm>
              <a:prstGeom prst="rect">
                <a:avLst/>
              </a:prstGeom>
            </p:spPr>
          </p:pic>
        </mc:Fallback>
      </mc:AlternateContent>
      <p:pic>
        <p:nvPicPr>
          <p:cNvPr id="18" name="图片 17">
            <a:extLst>
              <a:ext uri="{FF2B5EF4-FFF2-40B4-BE49-F238E27FC236}">
                <a16:creationId xmlns:a16="http://schemas.microsoft.com/office/drawing/2014/main" id="{581B8C88-B591-46D0-AA0E-16FCA370EEFC}"/>
              </a:ext>
            </a:extLst>
          </p:cNvPr>
          <p:cNvPicPr>
            <a:picLocks noChangeAspect="1"/>
          </p:cNvPicPr>
          <p:nvPr/>
        </p:nvPicPr>
        <p:blipFill>
          <a:blip r:embed="rId11"/>
          <a:stretch>
            <a:fillRect/>
          </a:stretch>
        </p:blipFill>
        <p:spPr>
          <a:xfrm>
            <a:off x="728453" y="2608311"/>
            <a:ext cx="4310462" cy="3290691"/>
          </a:xfrm>
          <a:prstGeom prst="rect">
            <a:avLst/>
          </a:prstGeom>
        </p:spPr>
      </p:pic>
    </p:spTree>
    <p:extLst>
      <p:ext uri="{BB962C8B-B14F-4D97-AF65-F5344CB8AC3E}">
        <p14:creationId xmlns:p14="http://schemas.microsoft.com/office/powerpoint/2010/main" val="670938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游戏界面与珠子生成</a:t>
            </a:r>
          </a:p>
        </p:txBody>
      </p:sp>
      <p:sp>
        <p:nvSpPr>
          <p:cNvPr id="4" name="日期占位符 3"/>
          <p:cNvSpPr>
            <a:spLocks noGrp="1"/>
          </p:cNvSpPr>
          <p:nvPr>
            <p:ph type="dt" sz="half" idx="10"/>
          </p:nvPr>
        </p:nvSpPr>
        <p:spPr/>
        <p:txBody>
          <a:bodyPr/>
          <a:lstStyle/>
          <a:p>
            <a:fld id="{24D8C785-7378-415D-A309-342744290516}" type="datetime1">
              <a:rPr lang="zh-CN" altLang="en-US" smtClean="0">
                <a:solidFill>
                  <a:srgbClr val="000000"/>
                </a:solidFill>
              </a:rPr>
              <a:pPr/>
              <a:t>2021/9/3</a:t>
            </a:fld>
            <a:endParaRPr lang="zh-CN" altLang="en-US">
              <a:solidFill>
                <a:srgbClr val="000000"/>
              </a:solidFill>
            </a:endParaRPr>
          </a:p>
        </p:txBody>
      </p:sp>
      <p:sp>
        <p:nvSpPr>
          <p:cNvPr id="6" name="灯片编号占位符 5"/>
          <p:cNvSpPr>
            <a:spLocks noGrp="1"/>
          </p:cNvSpPr>
          <p:nvPr>
            <p:ph type="sldNum" sz="quarter" idx="12"/>
          </p:nvPr>
        </p:nvSpPr>
        <p:spPr/>
        <p:txBody>
          <a:bodyPr/>
          <a:lstStyle/>
          <a:p>
            <a:fld id="{E52A9DF3-219F-46CF-8781-2A66057FD566}" type="slidenum">
              <a:rPr lang="zh-CN" altLang="en-US" smtClean="0">
                <a:solidFill>
                  <a:srgbClr val="000000"/>
                </a:solidFill>
              </a:rPr>
              <a:pPr/>
              <a:t>8</a:t>
            </a:fld>
            <a:endParaRPr lang="zh-CN" altLang="en-US">
              <a:solidFill>
                <a:srgbClr val="000000"/>
              </a:solidFill>
            </a:endParaRPr>
          </a:p>
        </p:txBody>
      </p:sp>
      <p:sp>
        <p:nvSpPr>
          <p:cNvPr id="9" name="内容占位符 2"/>
          <p:cNvSpPr>
            <a:spLocks noGrp="1"/>
          </p:cNvSpPr>
          <p:nvPr>
            <p:ph idx="1"/>
          </p:nvPr>
        </p:nvSpPr>
        <p:spPr>
          <a:xfrm>
            <a:off x="719138" y="1600248"/>
            <a:ext cx="7993062" cy="4176713"/>
          </a:xfrm>
        </p:spPr>
        <p:txBody>
          <a:bodyPr/>
          <a:lstStyle/>
          <a:p>
            <a:r>
              <a:rPr lang="zh-CN" altLang="en-US" sz="1800" dirty="0">
                <a:latin typeface="Arial" charset="0"/>
                <a:ea typeface="Arial" charset="0"/>
                <a:cs typeface="Arial" charset="0"/>
              </a:rPr>
              <a:t>通过两个</a:t>
            </a:r>
            <a:r>
              <a:rPr lang="en-US" altLang="zh-CN" sz="1800" dirty="0">
                <a:latin typeface="Arial" charset="0"/>
                <a:ea typeface="Arial" charset="0"/>
                <a:cs typeface="Arial" charset="0"/>
              </a:rPr>
              <a:t>Show</a:t>
            </a:r>
            <a:r>
              <a:rPr lang="zh-CN" altLang="en-US" sz="1800" dirty="0">
                <a:latin typeface="Arial" charset="0"/>
                <a:ea typeface="Arial" charset="0"/>
                <a:cs typeface="Arial" charset="0"/>
              </a:rPr>
              <a:t>函数来显示屏幕上的珠子，一个是</a:t>
            </a:r>
            <a:r>
              <a:rPr lang="en-US" altLang="zh-CN" sz="1800" dirty="0" err="1">
                <a:latin typeface="Arial" charset="0"/>
                <a:ea typeface="Arial" charset="0"/>
                <a:cs typeface="Arial" charset="0"/>
              </a:rPr>
              <a:t>BaseBall</a:t>
            </a:r>
            <a:r>
              <a:rPr lang="zh-CN" altLang="en-US" sz="1800" dirty="0">
                <a:latin typeface="Arial" charset="0"/>
                <a:ea typeface="Arial" charset="0"/>
                <a:cs typeface="Arial" charset="0"/>
              </a:rPr>
              <a:t>类的成员函数，一个是全局函数</a:t>
            </a:r>
            <a:endParaRPr lang="en-US" altLang="zh-CN" sz="1800" dirty="0">
              <a:latin typeface="Arial" charset="0"/>
              <a:ea typeface="Arial" charset="0"/>
              <a:cs typeface="Arial" charset="0"/>
            </a:endParaRPr>
          </a:p>
          <a:p>
            <a:r>
              <a:rPr lang="en-US" altLang="zh-CN" sz="1800" dirty="0" err="1">
                <a:latin typeface="Arial" charset="0"/>
                <a:ea typeface="Arial" charset="0"/>
                <a:cs typeface="Arial" charset="0"/>
              </a:rPr>
              <a:t>BaseBall</a:t>
            </a:r>
            <a:r>
              <a:rPr lang="zh-CN" altLang="en-US" sz="1800" dirty="0">
                <a:latin typeface="Arial" charset="0"/>
                <a:ea typeface="Arial" charset="0"/>
                <a:cs typeface="Arial" charset="0"/>
              </a:rPr>
              <a:t>的数据成员</a:t>
            </a:r>
            <a:r>
              <a:rPr lang="en-US" altLang="zh-CN" sz="1800" dirty="0">
                <a:latin typeface="Arial" charset="0"/>
                <a:ea typeface="Arial" charset="0"/>
                <a:cs typeface="Arial" charset="0"/>
              </a:rPr>
              <a:t>Color</a:t>
            </a:r>
            <a:r>
              <a:rPr lang="zh-CN" altLang="en-US" sz="1800" dirty="0">
                <a:latin typeface="Arial" charset="0"/>
                <a:ea typeface="Arial" charset="0"/>
                <a:cs typeface="Arial" charset="0"/>
              </a:rPr>
              <a:t>是取值范围为</a:t>
            </a:r>
            <a:r>
              <a:rPr lang="en-US" altLang="zh-CN" sz="1800" dirty="0">
                <a:latin typeface="Arial" charset="0"/>
                <a:ea typeface="Arial" charset="0"/>
                <a:cs typeface="Arial" charset="0"/>
              </a:rPr>
              <a:t>0~5</a:t>
            </a:r>
            <a:r>
              <a:rPr lang="zh-CN" altLang="en-US" sz="1800" dirty="0">
                <a:latin typeface="Arial" charset="0"/>
                <a:ea typeface="Arial" charset="0"/>
                <a:cs typeface="Arial" charset="0"/>
              </a:rPr>
              <a:t>的整型变量。</a:t>
            </a:r>
            <a:r>
              <a:rPr lang="en-US" altLang="zh-CN" sz="1800" dirty="0" err="1">
                <a:latin typeface="Arial" charset="0"/>
                <a:ea typeface="Arial" charset="0"/>
                <a:cs typeface="Arial" charset="0"/>
              </a:rPr>
              <a:t>BaseBall</a:t>
            </a:r>
            <a:r>
              <a:rPr lang="en-US" altLang="zh-CN" sz="1800" dirty="0">
                <a:latin typeface="Arial" charset="0"/>
                <a:ea typeface="Arial" charset="0"/>
                <a:cs typeface="Arial" charset="0"/>
              </a:rPr>
              <a:t>::Show()</a:t>
            </a:r>
            <a:r>
              <a:rPr lang="zh-CN" altLang="en-US" sz="1800" dirty="0">
                <a:latin typeface="Arial" charset="0"/>
                <a:ea typeface="Arial" charset="0"/>
                <a:cs typeface="Arial" charset="0"/>
              </a:rPr>
              <a:t>函数用</a:t>
            </a:r>
            <a:r>
              <a:rPr lang="en-US" altLang="zh-CN" sz="1800" dirty="0">
                <a:latin typeface="Arial" charset="0"/>
                <a:ea typeface="Arial" charset="0"/>
                <a:cs typeface="Arial" charset="0"/>
              </a:rPr>
              <a:t>switch</a:t>
            </a:r>
            <a:r>
              <a:rPr lang="zh-CN" altLang="en-US" sz="1800" dirty="0">
                <a:latin typeface="Arial" charset="0"/>
                <a:ea typeface="Arial" charset="0"/>
                <a:cs typeface="Arial" charset="0"/>
              </a:rPr>
              <a:t>语句选择颜色，并调用图形库的函数在相应的位置画圆；全局函数</a:t>
            </a:r>
            <a:r>
              <a:rPr lang="en-US" altLang="zh-CN" sz="1800" dirty="0">
                <a:latin typeface="Arial" charset="0"/>
                <a:ea typeface="Arial" charset="0"/>
                <a:cs typeface="Arial" charset="0"/>
              </a:rPr>
              <a:t>Show()</a:t>
            </a:r>
            <a:r>
              <a:rPr lang="zh-CN" altLang="en-US" sz="1800" dirty="0">
                <a:latin typeface="Arial" charset="0"/>
                <a:ea typeface="Arial" charset="0"/>
                <a:cs typeface="Arial" charset="0"/>
              </a:rPr>
              <a:t>则遍历</a:t>
            </a:r>
            <a:r>
              <a:rPr lang="en-US" altLang="zh-CN" sz="1800" dirty="0">
                <a:latin typeface="Arial" charset="0"/>
                <a:ea typeface="Arial" charset="0"/>
                <a:cs typeface="Arial" charset="0"/>
              </a:rPr>
              <a:t>Ball</a:t>
            </a:r>
            <a:r>
              <a:rPr lang="zh-CN" altLang="en-US" sz="1800" dirty="0">
                <a:latin typeface="Arial" charset="0"/>
                <a:ea typeface="Arial" charset="0"/>
                <a:cs typeface="Arial" charset="0"/>
              </a:rPr>
              <a:t>对象数组</a:t>
            </a:r>
            <a:endParaRPr lang="en-US" altLang="zh-CN" sz="1800" dirty="0">
              <a:latin typeface="Arial" charset="0"/>
              <a:ea typeface="Arial" charset="0"/>
              <a:cs typeface="Arial" charset="0"/>
            </a:endParaRPr>
          </a:p>
          <a:p>
            <a:r>
              <a:rPr lang="zh-CN" altLang="en-US" sz="1800" dirty="0">
                <a:latin typeface="Arial" charset="0"/>
                <a:ea typeface="Arial" charset="0"/>
                <a:cs typeface="Arial" charset="0"/>
              </a:rPr>
              <a:t>珠子生成：将</a:t>
            </a:r>
            <a:r>
              <a:rPr lang="en-US" altLang="zh-CN" sz="1800" dirty="0" err="1">
                <a:latin typeface="Arial" charset="0"/>
                <a:ea typeface="Arial" charset="0"/>
                <a:cs typeface="Arial" charset="0"/>
              </a:rPr>
              <a:t>BaseBall</a:t>
            </a:r>
            <a:r>
              <a:rPr lang="zh-CN" altLang="en-US" sz="1800" dirty="0">
                <a:latin typeface="Arial" charset="0"/>
                <a:ea typeface="Arial" charset="0"/>
                <a:cs typeface="Arial" charset="0"/>
              </a:rPr>
              <a:t>的数据成员</a:t>
            </a:r>
            <a:r>
              <a:rPr lang="en-US" altLang="zh-CN" sz="1800" dirty="0">
                <a:latin typeface="Arial" charset="0"/>
                <a:ea typeface="Arial" charset="0"/>
                <a:cs typeface="Arial" charset="0"/>
              </a:rPr>
              <a:t>Exist</a:t>
            </a:r>
            <a:r>
              <a:rPr lang="zh-CN" altLang="en-US" sz="1800" dirty="0">
                <a:latin typeface="Arial" charset="0"/>
                <a:ea typeface="Arial" charset="0"/>
                <a:cs typeface="Arial" charset="0"/>
              </a:rPr>
              <a:t>从</a:t>
            </a:r>
            <a:r>
              <a:rPr lang="en-US" altLang="zh-CN" sz="1800" dirty="0">
                <a:latin typeface="Arial" charset="0"/>
                <a:ea typeface="Arial" charset="0"/>
                <a:cs typeface="Arial" charset="0"/>
              </a:rPr>
              <a:t>0</a:t>
            </a:r>
            <a:r>
              <a:rPr lang="zh-CN" altLang="en-US" sz="1800" dirty="0">
                <a:latin typeface="Arial" charset="0"/>
                <a:ea typeface="Arial" charset="0"/>
                <a:cs typeface="Arial" charset="0"/>
              </a:rPr>
              <a:t>变成</a:t>
            </a:r>
            <a:r>
              <a:rPr lang="en-US" altLang="zh-CN" sz="1800" dirty="0">
                <a:latin typeface="Arial" charset="0"/>
                <a:ea typeface="Arial" charset="0"/>
                <a:cs typeface="Arial" charset="0"/>
              </a:rPr>
              <a:t>1</a:t>
            </a:r>
          </a:p>
          <a:p>
            <a:endParaRPr lang="zh-CN" altLang="en-US" dirty="0">
              <a:latin typeface="Arial" charset="0"/>
              <a:ea typeface="Arial" charset="0"/>
              <a:cs typeface="Arial" charset="0"/>
            </a:endParaRPr>
          </a:p>
        </p:txBody>
      </p:sp>
      <p:pic>
        <p:nvPicPr>
          <p:cNvPr id="14" name="图片 13">
            <a:extLst>
              <a:ext uri="{FF2B5EF4-FFF2-40B4-BE49-F238E27FC236}">
                <a16:creationId xmlns:a16="http://schemas.microsoft.com/office/drawing/2014/main" id="{2658C1CD-DEAE-4DA8-8193-B798820C54C7}"/>
              </a:ext>
            </a:extLst>
          </p:cNvPr>
          <p:cNvPicPr>
            <a:picLocks noChangeAspect="1"/>
          </p:cNvPicPr>
          <p:nvPr/>
        </p:nvPicPr>
        <p:blipFill>
          <a:blip r:embed="rId2"/>
          <a:stretch>
            <a:fillRect/>
          </a:stretch>
        </p:blipFill>
        <p:spPr>
          <a:xfrm>
            <a:off x="838298" y="3429000"/>
            <a:ext cx="2959264" cy="2367411"/>
          </a:xfrm>
          <a:prstGeom prst="rect">
            <a:avLst/>
          </a:prstGeom>
        </p:spPr>
      </p:pic>
    </p:spTree>
    <p:extLst>
      <p:ext uri="{BB962C8B-B14F-4D97-AF65-F5344CB8AC3E}">
        <p14:creationId xmlns:p14="http://schemas.microsoft.com/office/powerpoint/2010/main" val="1284209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8F2E2-4546-4575-9F11-40EA8AB76538}"/>
              </a:ext>
            </a:extLst>
          </p:cNvPr>
          <p:cNvSpPr>
            <a:spLocks noGrp="1"/>
          </p:cNvSpPr>
          <p:nvPr>
            <p:ph type="title"/>
          </p:nvPr>
        </p:nvSpPr>
        <p:spPr/>
        <p:txBody>
          <a:bodyPr/>
          <a:lstStyle/>
          <a:p>
            <a:endParaRPr lang="zh-CN" altLang="en-US"/>
          </a:p>
        </p:txBody>
      </p:sp>
      <p:sp>
        <p:nvSpPr>
          <p:cNvPr id="3" name="日期占位符 2">
            <a:extLst>
              <a:ext uri="{FF2B5EF4-FFF2-40B4-BE49-F238E27FC236}">
                <a16:creationId xmlns:a16="http://schemas.microsoft.com/office/drawing/2014/main" id="{FFC8C37A-2A36-4110-9205-5DEBBCA14F17}"/>
              </a:ext>
            </a:extLst>
          </p:cNvPr>
          <p:cNvSpPr>
            <a:spLocks noGrp="1"/>
          </p:cNvSpPr>
          <p:nvPr>
            <p:ph type="dt" sz="half" idx="10"/>
          </p:nvPr>
        </p:nvSpPr>
        <p:spPr/>
        <p:txBody>
          <a:bodyPr/>
          <a:lstStyle/>
          <a:p>
            <a:pPr>
              <a:defRPr/>
            </a:pPr>
            <a:fld id="{9B3800D1-0139-4C40-96D1-87E6B31582D5}" type="datetime1">
              <a:rPr lang="zh-CN" altLang="en-US" smtClean="0"/>
              <a:t>2021/9/3</a:t>
            </a:fld>
            <a:endParaRPr lang="zh-CN" altLang="en-US" sz="1800"/>
          </a:p>
        </p:txBody>
      </p:sp>
      <p:sp>
        <p:nvSpPr>
          <p:cNvPr id="4" name="页脚占位符 3">
            <a:extLst>
              <a:ext uri="{FF2B5EF4-FFF2-40B4-BE49-F238E27FC236}">
                <a16:creationId xmlns:a16="http://schemas.microsoft.com/office/drawing/2014/main" id="{066871BF-83DF-4A25-BB75-1AD6E7E3C91E}"/>
              </a:ext>
            </a:extLst>
          </p:cNvPr>
          <p:cNvSpPr>
            <a:spLocks noGrp="1"/>
          </p:cNvSpPr>
          <p:nvPr>
            <p:ph type="ftr" sz="quarter" idx="11"/>
          </p:nvPr>
        </p:nvSpPr>
        <p:spPr/>
        <p:txBody>
          <a:bodyPr/>
          <a:lstStyle/>
          <a:p>
            <a:pPr>
              <a:defRPr/>
            </a:pPr>
            <a:r>
              <a:rPr lang="en-US" altLang="zh-CN"/>
              <a:t>OOP C++ / Qinpei Zhao</a:t>
            </a:r>
            <a:endParaRPr lang="zh-CN" altLang="en-US" sz="1400" dirty="0"/>
          </a:p>
        </p:txBody>
      </p:sp>
      <p:sp>
        <p:nvSpPr>
          <p:cNvPr id="5" name="灯片编号占位符 4">
            <a:extLst>
              <a:ext uri="{FF2B5EF4-FFF2-40B4-BE49-F238E27FC236}">
                <a16:creationId xmlns:a16="http://schemas.microsoft.com/office/drawing/2014/main" id="{E7078948-FC01-4AF3-9C07-5CBCF60B27F9}"/>
              </a:ext>
            </a:extLst>
          </p:cNvPr>
          <p:cNvSpPr>
            <a:spLocks noGrp="1"/>
          </p:cNvSpPr>
          <p:nvPr>
            <p:ph type="sldNum" sz="quarter" idx="12"/>
          </p:nvPr>
        </p:nvSpPr>
        <p:spPr/>
        <p:txBody>
          <a:bodyPr/>
          <a:lstStyle/>
          <a:p>
            <a:pPr>
              <a:defRPr/>
            </a:pPr>
            <a:fld id="{A694A3A6-2461-4EF2-AB8B-5626BE5F41C6}" type="slidenum">
              <a:rPr lang="zh-CN" altLang="en-US" smtClean="0"/>
              <a:pPr>
                <a:defRPr/>
              </a:pPr>
              <a:t>9</a:t>
            </a:fld>
            <a:endParaRPr lang="zh-CN" altLang="en-US" sz="1800">
              <a:latin typeface="Palatino Linotype"/>
              <a:sym typeface="Palatino Linotype" panose="02040502050505030304" pitchFamily="18" charset="0"/>
            </a:endParaRPr>
          </a:p>
        </p:txBody>
      </p:sp>
      <p:sp>
        <p:nvSpPr>
          <p:cNvPr id="6" name="文本框 5">
            <a:extLst>
              <a:ext uri="{FF2B5EF4-FFF2-40B4-BE49-F238E27FC236}">
                <a16:creationId xmlns:a16="http://schemas.microsoft.com/office/drawing/2014/main" id="{172492B3-2699-4D17-AA9B-0580F7FE669A}"/>
              </a:ext>
            </a:extLst>
          </p:cNvPr>
          <p:cNvSpPr txBox="1"/>
          <p:nvPr/>
        </p:nvSpPr>
        <p:spPr>
          <a:xfrm>
            <a:off x="304912" y="256996"/>
            <a:ext cx="9408517" cy="6124754"/>
          </a:xfrm>
          <a:prstGeom prst="rect">
            <a:avLst/>
          </a:prstGeom>
          <a:noFill/>
        </p:spPr>
        <p:txBody>
          <a:bodyPr wrap="square" rtlCol="0">
            <a:spAutoFit/>
          </a:bodyPr>
          <a:lstStyle/>
          <a:p>
            <a:r>
              <a:rPr lang="en-US" altLang="zh-CN" dirty="0"/>
              <a:t>void </a:t>
            </a:r>
            <a:r>
              <a:rPr lang="en-US" altLang="zh-CN" dirty="0" err="1"/>
              <a:t>BaseBall</a:t>
            </a:r>
            <a:r>
              <a:rPr lang="en-US" altLang="zh-CN" dirty="0"/>
              <a:t>::Show()</a:t>
            </a:r>
          </a:p>
          <a:p>
            <a:r>
              <a:rPr lang="en-US" altLang="zh-CN" dirty="0"/>
              <a:t>{</a:t>
            </a:r>
          </a:p>
          <a:p>
            <a:r>
              <a:rPr lang="en-US" altLang="zh-CN" dirty="0"/>
              <a:t>	if (Exist != 0) {//Exist!=0</a:t>
            </a:r>
            <a:r>
              <a:rPr lang="zh-CN" altLang="en-US" dirty="0"/>
              <a:t>说明珠子已生成</a:t>
            </a:r>
          </a:p>
          <a:p>
            <a:r>
              <a:rPr lang="zh-CN" altLang="en-US" dirty="0"/>
              <a:t>		</a:t>
            </a:r>
            <a:r>
              <a:rPr lang="en-US" altLang="zh-CN" dirty="0"/>
              <a:t>switch (Color) {</a:t>
            </a:r>
          </a:p>
          <a:p>
            <a:r>
              <a:rPr lang="en-US" altLang="zh-CN" dirty="0"/>
              <a:t>			case 0:</a:t>
            </a:r>
          </a:p>
          <a:p>
            <a:r>
              <a:rPr lang="en-US" altLang="zh-CN" dirty="0"/>
              <a:t>				</a:t>
            </a:r>
            <a:r>
              <a:rPr lang="en-US" altLang="zh-CN" dirty="0" err="1"/>
              <a:t>setfillcolor</a:t>
            </a:r>
            <a:r>
              <a:rPr lang="en-US" altLang="zh-CN" dirty="0"/>
              <a:t>(RGB(255, 255, 0));</a:t>
            </a:r>
          </a:p>
          <a:p>
            <a:r>
              <a:rPr lang="en-US" altLang="zh-CN" dirty="0"/>
              <a:t>				break;</a:t>
            </a:r>
          </a:p>
          <a:p>
            <a:r>
              <a:rPr lang="en-US" altLang="zh-CN" dirty="0"/>
              <a:t>			case 1:</a:t>
            </a:r>
          </a:p>
          <a:p>
            <a:r>
              <a:rPr lang="en-US" altLang="zh-CN" dirty="0"/>
              <a:t>				</a:t>
            </a:r>
            <a:r>
              <a:rPr lang="en-US" altLang="zh-CN" dirty="0" err="1"/>
              <a:t>setfillcolor</a:t>
            </a:r>
            <a:r>
              <a:rPr lang="en-US" altLang="zh-CN" dirty="0"/>
              <a:t>(RGB(255, 128, 0));</a:t>
            </a:r>
          </a:p>
          <a:p>
            <a:r>
              <a:rPr lang="en-US" altLang="zh-CN" dirty="0"/>
              <a:t>				break;</a:t>
            </a:r>
          </a:p>
          <a:p>
            <a:r>
              <a:rPr lang="en-US" altLang="zh-CN" dirty="0"/>
              <a:t>			case 2:</a:t>
            </a:r>
          </a:p>
          <a:p>
            <a:r>
              <a:rPr lang="en-US" altLang="zh-CN" dirty="0"/>
              <a:t>				</a:t>
            </a:r>
            <a:r>
              <a:rPr lang="en-US" altLang="zh-CN" dirty="0" err="1"/>
              <a:t>setfillcolor</a:t>
            </a:r>
            <a:r>
              <a:rPr lang="en-US" altLang="zh-CN" dirty="0"/>
              <a:t>(RGB(0, 255, 255));</a:t>
            </a:r>
          </a:p>
          <a:p>
            <a:r>
              <a:rPr lang="en-US" altLang="zh-CN" dirty="0"/>
              <a:t>				break;</a:t>
            </a:r>
          </a:p>
          <a:p>
            <a:r>
              <a:rPr lang="en-US" altLang="zh-CN" dirty="0"/>
              <a:t>			case 3:</a:t>
            </a:r>
          </a:p>
          <a:p>
            <a:r>
              <a:rPr lang="en-US" altLang="zh-CN" dirty="0"/>
              <a:t>				</a:t>
            </a:r>
            <a:r>
              <a:rPr lang="en-US" altLang="zh-CN" dirty="0" err="1"/>
              <a:t>setfillcolor</a:t>
            </a:r>
            <a:r>
              <a:rPr lang="en-US" altLang="zh-CN" dirty="0"/>
              <a:t>(RGB(218, 112, 214));</a:t>
            </a:r>
          </a:p>
          <a:p>
            <a:r>
              <a:rPr lang="en-US" altLang="zh-CN" dirty="0"/>
              <a:t>				break;</a:t>
            </a:r>
          </a:p>
          <a:p>
            <a:r>
              <a:rPr lang="en-US" altLang="zh-CN" dirty="0"/>
              <a:t>			case 4:</a:t>
            </a:r>
          </a:p>
          <a:p>
            <a:r>
              <a:rPr lang="en-US" altLang="zh-CN" dirty="0"/>
              <a:t>				</a:t>
            </a:r>
            <a:r>
              <a:rPr lang="en-US" altLang="zh-CN" dirty="0" err="1"/>
              <a:t>setfillcolor</a:t>
            </a:r>
            <a:r>
              <a:rPr lang="en-US" altLang="zh-CN" dirty="0"/>
              <a:t>(RGB(0, 0, 255));</a:t>
            </a:r>
          </a:p>
          <a:p>
            <a:r>
              <a:rPr lang="en-US" altLang="zh-CN" dirty="0"/>
              <a:t>				break;</a:t>
            </a:r>
          </a:p>
          <a:p>
            <a:r>
              <a:rPr lang="en-US" altLang="zh-CN" dirty="0"/>
              <a:t>			case 5:</a:t>
            </a:r>
          </a:p>
          <a:p>
            <a:r>
              <a:rPr lang="en-US" altLang="zh-CN" dirty="0"/>
              <a:t>				</a:t>
            </a:r>
            <a:r>
              <a:rPr lang="en-US" altLang="zh-CN" dirty="0" err="1"/>
              <a:t>setfillcolor</a:t>
            </a:r>
            <a:r>
              <a:rPr lang="en-US" altLang="zh-CN" dirty="0"/>
              <a:t>(RGB(255, 0, 0));</a:t>
            </a:r>
          </a:p>
          <a:p>
            <a:r>
              <a:rPr lang="en-US" altLang="zh-CN" dirty="0"/>
              <a:t>				break;</a:t>
            </a:r>
          </a:p>
          <a:p>
            <a:r>
              <a:rPr lang="en-US" altLang="zh-CN" dirty="0"/>
              <a:t>			default:</a:t>
            </a:r>
          </a:p>
          <a:p>
            <a:r>
              <a:rPr lang="en-US" altLang="zh-CN" dirty="0"/>
              <a:t>				break;</a:t>
            </a:r>
          </a:p>
          <a:p>
            <a:r>
              <a:rPr lang="en-US" altLang="zh-CN" dirty="0"/>
              <a:t>		}</a:t>
            </a:r>
          </a:p>
          <a:p>
            <a:r>
              <a:rPr lang="en-US" altLang="zh-CN" dirty="0"/>
              <a:t>		</a:t>
            </a:r>
            <a:r>
              <a:rPr lang="en-US" altLang="zh-CN" dirty="0" err="1"/>
              <a:t>fillcircle</a:t>
            </a:r>
            <a:r>
              <a:rPr lang="en-US" altLang="zh-CN" dirty="0"/>
              <a:t>(Col * BLOCK_SIZE + 25, Lin * BLOCK_SIZE + 25, 25);</a:t>
            </a:r>
          </a:p>
          <a:p>
            <a:r>
              <a:rPr lang="en-US" altLang="zh-CN" dirty="0"/>
              <a:t>	}</a:t>
            </a:r>
          </a:p>
          <a:p>
            <a:r>
              <a:rPr lang="en-US" altLang="zh-CN" dirty="0"/>
              <a:t>}</a:t>
            </a:r>
            <a:endParaRPr lang="zh-CN" altLang="en-US" dirty="0"/>
          </a:p>
        </p:txBody>
      </p:sp>
    </p:spTree>
    <p:extLst>
      <p:ext uri="{BB962C8B-B14F-4D97-AF65-F5344CB8AC3E}">
        <p14:creationId xmlns:p14="http://schemas.microsoft.com/office/powerpoint/2010/main" val="3305096016"/>
      </p:ext>
    </p:extLst>
  </p:cSld>
  <p:clrMapOvr>
    <a:masterClrMapping/>
  </p:clrMapOvr>
</p:sld>
</file>

<file path=ppt/theme/theme1.xml><?xml version="1.0" encoding="utf-8"?>
<a:theme xmlns:a="http://schemas.openxmlformats.org/drawingml/2006/main" name="uef_english">
  <a:themeElements>
    <a:clrScheme name="">
      <a:dk1>
        <a:srgbClr val="000000"/>
      </a:dk1>
      <a:lt1>
        <a:srgbClr val="FFFFFF"/>
      </a:lt1>
      <a:dk2>
        <a:srgbClr val="000000"/>
      </a:dk2>
      <a:lt2>
        <a:srgbClr val="D4D4D4"/>
      </a:lt2>
      <a:accent1>
        <a:srgbClr val="D4D800"/>
      </a:accent1>
      <a:accent2>
        <a:srgbClr val="006788"/>
      </a:accent2>
      <a:accent3>
        <a:srgbClr val="FFFFFF"/>
      </a:accent3>
      <a:accent4>
        <a:srgbClr val="000000"/>
      </a:accent4>
      <a:accent5>
        <a:srgbClr val="E6E9AA"/>
      </a:accent5>
      <a:accent6>
        <a:srgbClr val="005D7B"/>
      </a:accent6>
      <a:hlink>
        <a:srgbClr val="009FB8"/>
      </a:hlink>
      <a:folHlink>
        <a:srgbClr val="F9B700"/>
      </a:folHlink>
    </a:clrScheme>
    <a:fontScheme name="uef_english">
      <a:majorFont>
        <a:latin typeface="Palatino Linotype"/>
        <a:ea typeface="Palatino Linotype"/>
        <a:cs typeface="Palatino Linotype"/>
      </a:majorFont>
      <a:minorFont>
        <a:latin typeface="Palatino Linotype"/>
        <a:ea typeface="Palatino Linotype"/>
        <a:cs typeface="Palatino Linotyp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400" b="0" i="0" u="none" strike="noStrike" cap="none" normalizeH="0" baseline="0" smtClean="0">
            <a:ln>
              <a:noFill/>
            </a:ln>
            <a:solidFill>
              <a:schemeClr val="tx1"/>
            </a:solidFill>
            <a:effectLst/>
            <a:latin typeface="Palatino Linotype"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400" b="0" i="0" u="none" strike="noStrike" cap="none" normalizeH="0" baseline="0" smtClean="0">
            <a:ln>
              <a:noFill/>
            </a:ln>
            <a:solidFill>
              <a:schemeClr val="tx1"/>
            </a:solidFill>
            <a:effectLst/>
            <a:latin typeface="Palatino Linotype" pitchFamily="18" charset="0"/>
            <a:ea typeface="宋体" pitchFamily="2" charset="-122"/>
          </a:defRPr>
        </a:defPPr>
      </a:lstStyle>
    </a:lnDef>
  </a:objectDefaults>
  <a:extraClrSchemeLst/>
</a:theme>
</file>

<file path=ppt/theme/theme2.xml><?xml version="1.0" encoding="utf-8"?>
<a:theme xmlns:a="http://schemas.openxmlformats.org/drawingml/2006/main" name="1_uef_english">
  <a:themeElements>
    <a:clrScheme name="">
      <a:dk1>
        <a:srgbClr val="000000"/>
      </a:dk1>
      <a:lt1>
        <a:srgbClr val="FFFFFF"/>
      </a:lt1>
      <a:dk2>
        <a:srgbClr val="000000"/>
      </a:dk2>
      <a:lt2>
        <a:srgbClr val="D4D4D4"/>
      </a:lt2>
      <a:accent1>
        <a:srgbClr val="D4D800"/>
      </a:accent1>
      <a:accent2>
        <a:srgbClr val="006788"/>
      </a:accent2>
      <a:accent3>
        <a:srgbClr val="FFFFFF"/>
      </a:accent3>
      <a:accent4>
        <a:srgbClr val="000000"/>
      </a:accent4>
      <a:accent5>
        <a:srgbClr val="E6E9AA"/>
      </a:accent5>
      <a:accent6>
        <a:srgbClr val="005D7B"/>
      </a:accent6>
      <a:hlink>
        <a:srgbClr val="009FB8"/>
      </a:hlink>
      <a:folHlink>
        <a:srgbClr val="F9B700"/>
      </a:folHlink>
    </a:clrScheme>
    <a:fontScheme name="uef_english">
      <a:majorFont>
        <a:latin typeface="Palatino Linotype"/>
        <a:ea typeface="Palatino Linotype"/>
        <a:cs typeface="Palatino Linotype"/>
      </a:majorFont>
      <a:minorFont>
        <a:latin typeface="Palatino Linotype"/>
        <a:ea typeface="Palatino Linotype"/>
        <a:cs typeface="Palatino Linotyp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400" b="0" i="0" u="none" strike="noStrike" cap="none" normalizeH="0" baseline="0" smtClean="0">
            <a:ln>
              <a:noFill/>
            </a:ln>
            <a:solidFill>
              <a:schemeClr val="tx1"/>
            </a:solidFill>
            <a:effectLst/>
            <a:latin typeface="Palatino Linotype"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400" b="0" i="0" u="none" strike="noStrike" cap="none" normalizeH="0" baseline="0" smtClean="0">
            <a:ln>
              <a:noFill/>
            </a:ln>
            <a:solidFill>
              <a:schemeClr val="tx1"/>
            </a:solidFill>
            <a:effectLst/>
            <a:latin typeface="Palatino Linotype" pitchFamily="18" charset="0"/>
            <a:ea typeface="宋体" pitchFamily="2" charset="-122"/>
          </a:defRPr>
        </a:defPPr>
      </a:lstStyle>
    </a:lnDef>
  </a:objectDefaults>
  <a:extraClrSchemeLst/>
</a:theme>
</file>

<file path=ppt/theme/theme3.xml><?xml version="1.0" encoding="utf-8"?>
<a:theme xmlns:a="http://schemas.openxmlformats.org/drawingml/2006/main" name="2_uef_english">
  <a:themeElements>
    <a:clrScheme name="">
      <a:dk1>
        <a:srgbClr val="000000"/>
      </a:dk1>
      <a:lt1>
        <a:srgbClr val="FFFFFF"/>
      </a:lt1>
      <a:dk2>
        <a:srgbClr val="000000"/>
      </a:dk2>
      <a:lt2>
        <a:srgbClr val="D4D4D4"/>
      </a:lt2>
      <a:accent1>
        <a:srgbClr val="D4D800"/>
      </a:accent1>
      <a:accent2>
        <a:srgbClr val="006788"/>
      </a:accent2>
      <a:accent3>
        <a:srgbClr val="FFFFFF"/>
      </a:accent3>
      <a:accent4>
        <a:srgbClr val="000000"/>
      </a:accent4>
      <a:accent5>
        <a:srgbClr val="E6E9AA"/>
      </a:accent5>
      <a:accent6>
        <a:srgbClr val="005D7B"/>
      </a:accent6>
      <a:hlink>
        <a:srgbClr val="009FB8"/>
      </a:hlink>
      <a:folHlink>
        <a:srgbClr val="F9B700"/>
      </a:folHlink>
    </a:clrScheme>
    <a:fontScheme name="uef_english">
      <a:majorFont>
        <a:latin typeface="Palatino Linotype"/>
        <a:ea typeface="Palatino Linotype"/>
        <a:cs typeface="Palatino Linotype"/>
      </a:majorFont>
      <a:minorFont>
        <a:latin typeface="Palatino Linotype"/>
        <a:ea typeface="Palatino Linotype"/>
        <a:cs typeface="Palatino Linotyp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400" b="0" i="0" u="none" strike="noStrike" cap="none" normalizeH="0" baseline="0" smtClean="0">
            <a:ln>
              <a:noFill/>
            </a:ln>
            <a:solidFill>
              <a:schemeClr val="tx1"/>
            </a:solidFill>
            <a:effectLst/>
            <a:latin typeface="Palatino Linotype" panose="0204050205050503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400" b="0" i="0" u="none" strike="noStrike" cap="none" normalizeH="0" baseline="0" smtClean="0">
            <a:ln>
              <a:noFill/>
            </a:ln>
            <a:solidFill>
              <a:schemeClr val="tx1"/>
            </a:solidFill>
            <a:effectLst/>
            <a:latin typeface="Palatino Linotype" panose="02040502050505030304" pitchFamily="18"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uef_english">
  <a:themeElements>
    <a:clrScheme name="">
      <a:dk1>
        <a:srgbClr val="000000"/>
      </a:dk1>
      <a:lt1>
        <a:srgbClr val="FFFFFF"/>
      </a:lt1>
      <a:dk2>
        <a:srgbClr val="000000"/>
      </a:dk2>
      <a:lt2>
        <a:srgbClr val="D4D4D4"/>
      </a:lt2>
      <a:accent1>
        <a:srgbClr val="D4D800"/>
      </a:accent1>
      <a:accent2>
        <a:srgbClr val="006788"/>
      </a:accent2>
      <a:accent3>
        <a:srgbClr val="FFFFFF"/>
      </a:accent3>
      <a:accent4>
        <a:srgbClr val="000000"/>
      </a:accent4>
      <a:accent5>
        <a:srgbClr val="E6E9AA"/>
      </a:accent5>
      <a:accent6>
        <a:srgbClr val="005D7B"/>
      </a:accent6>
      <a:hlink>
        <a:srgbClr val="009FB8"/>
      </a:hlink>
      <a:folHlink>
        <a:srgbClr val="F9B700"/>
      </a:folHlink>
    </a:clrScheme>
    <a:fontScheme name="uef_english">
      <a:majorFont>
        <a:latin typeface="Palatino Linotype"/>
        <a:ea typeface="Palatino Linotype"/>
        <a:cs typeface="Palatino Linotype"/>
      </a:majorFont>
      <a:minorFont>
        <a:latin typeface="Palatino Linotype"/>
        <a:ea typeface="Palatino Linotype"/>
        <a:cs typeface="Palatino Linotyp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400" b="0" i="0" u="none" strike="noStrike" cap="none" normalizeH="0" baseline="0" smtClean="0">
            <a:ln>
              <a:noFill/>
            </a:ln>
            <a:solidFill>
              <a:schemeClr val="tx1"/>
            </a:solidFill>
            <a:effectLst/>
            <a:latin typeface="Palatino Linotype" panose="0204050205050503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400" b="0" i="0" u="none" strike="noStrike" cap="none" normalizeH="0" baseline="0" smtClean="0">
            <a:ln>
              <a:noFill/>
            </a:ln>
            <a:solidFill>
              <a:schemeClr val="tx1"/>
            </a:solidFill>
            <a:effectLst/>
            <a:latin typeface="Palatino Linotype" panose="02040502050505030304" pitchFamily="18"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uef_english">
  <a:themeElements>
    <a:clrScheme name="">
      <a:dk1>
        <a:srgbClr val="000000"/>
      </a:dk1>
      <a:lt1>
        <a:srgbClr val="FFFFFF"/>
      </a:lt1>
      <a:dk2>
        <a:srgbClr val="000000"/>
      </a:dk2>
      <a:lt2>
        <a:srgbClr val="D4D4D4"/>
      </a:lt2>
      <a:accent1>
        <a:srgbClr val="D4D800"/>
      </a:accent1>
      <a:accent2>
        <a:srgbClr val="006788"/>
      </a:accent2>
      <a:accent3>
        <a:srgbClr val="FFFFFF"/>
      </a:accent3>
      <a:accent4>
        <a:srgbClr val="000000"/>
      </a:accent4>
      <a:accent5>
        <a:srgbClr val="E6E9AA"/>
      </a:accent5>
      <a:accent6>
        <a:srgbClr val="005D7B"/>
      </a:accent6>
      <a:hlink>
        <a:srgbClr val="009FB8"/>
      </a:hlink>
      <a:folHlink>
        <a:srgbClr val="F9B700"/>
      </a:folHlink>
    </a:clrScheme>
    <a:fontScheme name="uef_english">
      <a:majorFont>
        <a:latin typeface="Palatino Linotype"/>
        <a:ea typeface="Palatino Linotype"/>
        <a:cs typeface="Palatino Linotype"/>
      </a:majorFont>
      <a:minorFont>
        <a:latin typeface="Palatino Linotype"/>
        <a:ea typeface="Palatino Linotype"/>
        <a:cs typeface="Palatino Linotyp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400" b="0" i="0" u="none" strike="noStrike" cap="none" normalizeH="0" baseline="0" smtClean="0">
            <a:ln>
              <a:noFill/>
            </a:ln>
            <a:solidFill>
              <a:schemeClr val="tx1"/>
            </a:solidFill>
            <a:effectLst/>
            <a:latin typeface="Palatino Linotype"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400" b="0" i="0" u="none" strike="noStrike" cap="none" normalizeH="0" baseline="0" smtClean="0">
            <a:ln>
              <a:noFill/>
            </a:ln>
            <a:solidFill>
              <a:schemeClr val="tx1"/>
            </a:solidFill>
            <a:effectLst/>
            <a:latin typeface="Palatino Linotype" pitchFamily="18" charset="0"/>
            <a:ea typeface="宋体" pitchFamily="2" charset="-122"/>
          </a:defRPr>
        </a:defPPr>
      </a:lstStyle>
    </a:lnDef>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D4D4D4"/>
      </a:lt2>
      <a:accent1>
        <a:srgbClr val="D4D800"/>
      </a:accent1>
      <a:accent2>
        <a:srgbClr val="006788"/>
      </a:accent2>
      <a:accent3>
        <a:srgbClr val="FFFFFF"/>
      </a:accent3>
      <a:accent4>
        <a:srgbClr val="000000"/>
      </a:accent4>
      <a:accent5>
        <a:srgbClr val="E6E9AA"/>
      </a:accent5>
      <a:accent6>
        <a:srgbClr val="005D7B"/>
      </a:accent6>
      <a:hlink>
        <a:srgbClr val="009FB8"/>
      </a:hlink>
      <a:folHlink>
        <a:srgbClr val="F9B7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software testing</Template>
  <TotalTime>9632</TotalTime>
  <Pages>0</Pages>
  <Words>2496</Words>
  <Characters>0</Characters>
  <Application>Microsoft Office PowerPoint</Application>
  <DocSecurity>0</DocSecurity>
  <PresentationFormat>全屏显示(4:3)</PresentationFormat>
  <Lines>0</Lines>
  <Paragraphs>241</Paragraphs>
  <Slides>20</Slides>
  <Notes>8</Notes>
  <HiddenSlides>0</HiddenSlides>
  <MMClips>1</MMClips>
  <ScaleCrop>false</ScaleCrop>
  <HeadingPairs>
    <vt:vector size="6" baseType="variant">
      <vt:variant>
        <vt:lpstr>已用的字体</vt:lpstr>
      </vt:variant>
      <vt:variant>
        <vt:i4>5</vt:i4>
      </vt:variant>
      <vt:variant>
        <vt:lpstr>主题</vt:lpstr>
      </vt:variant>
      <vt:variant>
        <vt:i4>5</vt:i4>
      </vt:variant>
      <vt:variant>
        <vt:lpstr>幻灯片标题</vt:lpstr>
      </vt:variant>
      <vt:variant>
        <vt:i4>20</vt:i4>
      </vt:variant>
    </vt:vector>
  </HeadingPairs>
  <TitlesOfParts>
    <vt:vector size="30" baseType="lpstr">
      <vt:lpstr>SimSun</vt:lpstr>
      <vt:lpstr>Arial</vt:lpstr>
      <vt:lpstr>Arial Black</vt:lpstr>
      <vt:lpstr>Palatino Linotype</vt:lpstr>
      <vt:lpstr>Wingdings</vt:lpstr>
      <vt:lpstr>uef_english</vt:lpstr>
      <vt:lpstr>1_uef_english</vt:lpstr>
      <vt:lpstr>2_uef_english</vt:lpstr>
      <vt:lpstr>3_uef_english</vt:lpstr>
      <vt:lpstr>4_uef_english</vt:lpstr>
      <vt:lpstr>五子连珠代码实现介绍</vt:lpstr>
      <vt:lpstr>CONTENT</vt:lpstr>
      <vt:lpstr>PowerPoint 演示文稿</vt:lpstr>
      <vt:lpstr>PowerPoint 演示文稿</vt:lpstr>
      <vt:lpstr>程序的框架和设计思路</vt:lpstr>
      <vt:lpstr>程序的框架和设计思路</vt:lpstr>
      <vt:lpstr>游戏界面与珠子生成</vt:lpstr>
      <vt:lpstr>游戏界面与珠子生成</vt:lpstr>
      <vt:lpstr>PowerPoint 演示文稿</vt:lpstr>
      <vt:lpstr>PowerPoint 演示文稿</vt:lpstr>
      <vt:lpstr>检查五子连珠</vt:lpstr>
      <vt:lpstr>检查五子连珠</vt:lpstr>
      <vt:lpstr>检查五子连珠</vt:lpstr>
      <vt:lpstr>寻找珠子移动的最短路径</vt:lpstr>
      <vt:lpstr>寻找珠子移动的最短路径 （A*算法大致流程）</vt:lpstr>
      <vt:lpstr>寻找珠子移动的最短路径</vt:lpstr>
      <vt:lpstr>寻找珠子移动的最短路径 （A*算法的代码实现）</vt:lpstr>
      <vt:lpstr>寻找珠子移动的最短路径</vt:lpstr>
      <vt:lpstr>PowerPoint 演示文稿</vt:lpstr>
      <vt:lpstr>PowerPoint 演示文稿</vt:lpstr>
    </vt:vector>
  </TitlesOfParts>
  <Manager>HAHMO</Manager>
  <Company>University of Eastern Finland</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 Validity in Clustering Methods</dc:title>
  <dc:creator>zhao</dc:creator>
  <cp:lastModifiedBy>厚</cp:lastModifiedBy>
  <cp:revision>1084</cp:revision>
  <dcterms:created xsi:type="dcterms:W3CDTF">2012-06-18T00:20:00Z</dcterms:created>
  <dcterms:modified xsi:type="dcterms:W3CDTF">2021-09-03T12:46:33Z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2052-9.1.0.4567</vt:lpwstr>
  </property>
</Properties>
</file>